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00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891277" y="244551"/>
            <a:ext cx="2409444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 u="heavy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 u="heavy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 u="heavy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 u="heavy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85794" y="175132"/>
            <a:ext cx="4820411" cy="1205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 u="heavy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4058" y="273253"/>
            <a:ext cx="7517765" cy="176339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585595" marR="5080" indent="-1573530">
              <a:lnSpc>
                <a:spcPts val="6480"/>
              </a:lnSpc>
              <a:spcBef>
                <a:spcPts val="915"/>
              </a:spcBef>
            </a:pPr>
            <a:r>
              <a:rPr sz="6000" u="none" spc="-5" dirty="0"/>
              <a:t>Manual </a:t>
            </a:r>
            <a:r>
              <a:rPr sz="6000" u="none" dirty="0"/>
              <a:t>de</a:t>
            </a:r>
            <a:r>
              <a:rPr sz="6000" u="none" spc="-75" dirty="0"/>
              <a:t> </a:t>
            </a:r>
            <a:r>
              <a:rPr sz="6000" u="none" spc="-5" dirty="0"/>
              <a:t>acesso  </a:t>
            </a:r>
            <a:r>
              <a:rPr sz="6000" u="none" dirty="0"/>
              <a:t>CPB</a:t>
            </a:r>
            <a:r>
              <a:rPr sz="6000" u="none" spc="-20" dirty="0"/>
              <a:t> </a:t>
            </a:r>
            <a:r>
              <a:rPr sz="6000" u="none" spc="-30" dirty="0"/>
              <a:t>Prova</a:t>
            </a:r>
            <a:endParaRPr sz="6000"/>
          </a:p>
        </p:txBody>
      </p:sp>
      <p:sp>
        <p:nvSpPr>
          <p:cNvPr id="4" name="object 4"/>
          <p:cNvSpPr/>
          <p:nvPr/>
        </p:nvSpPr>
        <p:spPr>
          <a:xfrm>
            <a:off x="3050613" y="2343180"/>
            <a:ext cx="6058115" cy="1306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7632" y="175132"/>
            <a:ext cx="7397115" cy="120523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650"/>
              </a:spcBef>
            </a:pPr>
            <a:r>
              <a:rPr spc="-15" dirty="0"/>
              <a:t>Passo</a:t>
            </a:r>
            <a:r>
              <a:rPr spc="-35" dirty="0"/>
              <a:t> </a:t>
            </a:r>
            <a:r>
              <a:rPr dirty="0"/>
              <a:t>1</a:t>
            </a:r>
          </a:p>
          <a:p>
            <a:pPr algn="ctr">
              <a:lnSpc>
                <a:spcPct val="100000"/>
              </a:lnSpc>
              <a:spcBef>
                <a:spcPts val="334"/>
              </a:spcBef>
            </a:pPr>
            <a:r>
              <a:rPr sz="2600" u="none" dirty="0">
                <a:latin typeface="Carlito"/>
                <a:cs typeface="Carlito"/>
              </a:rPr>
              <a:t>Acesse o </a:t>
            </a:r>
            <a:r>
              <a:rPr sz="2600" u="none" spc="-10" dirty="0">
                <a:latin typeface="Carlito"/>
                <a:cs typeface="Carlito"/>
              </a:rPr>
              <a:t>site:</a:t>
            </a:r>
            <a:r>
              <a:rPr sz="2600" u="none" spc="-120" dirty="0">
                <a:latin typeface="Carlito"/>
                <a:cs typeface="Carlito"/>
              </a:rPr>
              <a:t> </a:t>
            </a:r>
            <a:r>
              <a:rPr sz="2600" u="none" spc="-15" dirty="0">
                <a:latin typeface="Carlito"/>
                <a:cs typeface="Carlito"/>
              </a:rPr>
              <a:t>https://</a:t>
            </a:r>
            <a:r>
              <a:rPr lang="pt-BR" sz="2600" u="none" spc="-15" dirty="0" err="1">
                <a:latin typeface="Carlito"/>
                <a:cs typeface="Carlito"/>
              </a:rPr>
              <a:t>casjp</a:t>
            </a:r>
            <a:r>
              <a:rPr sz="2600" u="none" spc="-15" dirty="0">
                <a:latin typeface="Carlito"/>
                <a:cs typeface="Carlito"/>
              </a:rPr>
              <a:t>.educacaoadventista.org.br/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5883" y="1325880"/>
            <a:ext cx="11198352" cy="5128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1007" y="167402"/>
            <a:ext cx="5730240" cy="121729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710"/>
              </a:spcBef>
            </a:pPr>
            <a:r>
              <a:rPr spc="-15" dirty="0"/>
              <a:t>Passo</a:t>
            </a:r>
            <a:r>
              <a:rPr spc="-35" dirty="0"/>
              <a:t> </a:t>
            </a:r>
            <a:r>
              <a:rPr dirty="0"/>
              <a:t>2</a:t>
            </a: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2600" spc="-6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Arial"/>
                <a:cs typeface="Arial"/>
              </a:rPr>
              <a:t>Clique </a:t>
            </a:r>
            <a:r>
              <a:rPr sz="2600" dirty="0">
                <a:latin typeface="Arial"/>
                <a:cs typeface="Arial"/>
              </a:rPr>
              <a:t>em “LOGIN COM A </a:t>
            </a:r>
            <a:r>
              <a:rPr sz="2600" spc="-35" dirty="0">
                <a:latin typeface="Arial"/>
                <a:cs typeface="Arial"/>
              </a:rPr>
              <a:t>CONTA</a:t>
            </a:r>
            <a:r>
              <a:rPr sz="2600" spc="-5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EA”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2644" y="1325880"/>
            <a:ext cx="9506712" cy="4617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650"/>
              </a:spcBef>
            </a:pPr>
            <a:r>
              <a:rPr spc="-15" dirty="0"/>
              <a:t>Passo</a:t>
            </a:r>
            <a:r>
              <a:rPr spc="-45" dirty="0"/>
              <a:t> </a:t>
            </a:r>
            <a:r>
              <a:rPr dirty="0"/>
              <a:t>3</a:t>
            </a:r>
          </a:p>
          <a:p>
            <a:pPr marL="1270" algn="ctr">
              <a:lnSpc>
                <a:spcPct val="100000"/>
              </a:lnSpc>
              <a:spcBef>
                <a:spcPts val="334"/>
              </a:spcBef>
            </a:pPr>
            <a:r>
              <a:rPr sz="2600" u="none" dirty="0">
                <a:latin typeface="Carlito"/>
                <a:cs typeface="Carlito"/>
              </a:rPr>
              <a:t>Acesse o </a:t>
            </a:r>
            <a:r>
              <a:rPr sz="2600" u="none" spc="-10" dirty="0">
                <a:latin typeface="Carlito"/>
                <a:cs typeface="Carlito"/>
              </a:rPr>
              <a:t>portal </a:t>
            </a:r>
            <a:r>
              <a:rPr sz="2600" u="none" dirty="0">
                <a:latin typeface="Carlito"/>
                <a:cs typeface="Carlito"/>
              </a:rPr>
              <a:t>do</a:t>
            </a:r>
            <a:r>
              <a:rPr sz="2600" u="none" spc="-75" dirty="0">
                <a:latin typeface="Carlito"/>
                <a:cs typeface="Carlito"/>
              </a:rPr>
              <a:t> </a:t>
            </a:r>
            <a:r>
              <a:rPr sz="2600" u="none" dirty="0"/>
              <a:t>Aluno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0540" y="1578863"/>
            <a:ext cx="11170920" cy="4422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4482" y="100414"/>
            <a:ext cx="6003290" cy="1323975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240"/>
              </a:spcBef>
            </a:pPr>
            <a:r>
              <a:rPr spc="-15" dirty="0"/>
              <a:t>Passo</a:t>
            </a:r>
            <a:r>
              <a:rPr spc="-35" dirty="0"/>
              <a:t> </a:t>
            </a:r>
            <a:r>
              <a:rPr dirty="0"/>
              <a:t>4</a:t>
            </a: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sz="2600" u="none" dirty="0">
                <a:latin typeface="Arial"/>
                <a:cs typeface="Arial"/>
              </a:rPr>
              <a:t>Clique em “</a:t>
            </a:r>
            <a:r>
              <a:rPr sz="2600" b="1" u="none" dirty="0">
                <a:latin typeface="Arial"/>
                <a:cs typeface="Arial"/>
              </a:rPr>
              <a:t>Serviços</a:t>
            </a:r>
            <a:r>
              <a:rPr sz="2600" u="none" dirty="0">
                <a:latin typeface="Arial"/>
                <a:cs typeface="Arial"/>
              </a:rPr>
              <a:t>” na barra</a:t>
            </a:r>
            <a:r>
              <a:rPr sz="2600" u="none" spc="-30" dirty="0">
                <a:latin typeface="Arial"/>
                <a:cs typeface="Arial"/>
              </a:rPr>
              <a:t> </a:t>
            </a:r>
            <a:r>
              <a:rPr sz="2600" u="none" dirty="0">
                <a:latin typeface="Arial"/>
                <a:cs typeface="Arial"/>
              </a:rPr>
              <a:t>esquerda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1752" y="1656588"/>
            <a:ext cx="11588496" cy="4588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9985" y="175132"/>
            <a:ext cx="3273425" cy="120523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spc="-15" dirty="0"/>
              <a:t>Passo</a:t>
            </a:r>
            <a:r>
              <a:rPr spc="-50" dirty="0"/>
              <a:t> </a:t>
            </a:r>
            <a:r>
              <a:rPr dirty="0"/>
              <a:t>5</a:t>
            </a:r>
          </a:p>
          <a:p>
            <a:pPr algn="ctr">
              <a:lnSpc>
                <a:spcPct val="100000"/>
              </a:lnSpc>
              <a:spcBef>
                <a:spcPts val="334"/>
              </a:spcBef>
              <a:tabLst>
                <a:tab pos="1576705" algn="l"/>
              </a:tabLst>
            </a:pPr>
            <a:r>
              <a:rPr sz="2600" u="none" spc="-5" dirty="0">
                <a:latin typeface="Carlito"/>
                <a:cs typeface="Carlito"/>
              </a:rPr>
              <a:t>Clique</a:t>
            </a:r>
            <a:r>
              <a:rPr sz="2600" u="none" spc="-20" dirty="0">
                <a:latin typeface="Carlito"/>
                <a:cs typeface="Carlito"/>
              </a:rPr>
              <a:t> </a:t>
            </a:r>
            <a:r>
              <a:rPr sz="2600" u="none" dirty="0">
                <a:latin typeface="Carlito"/>
                <a:cs typeface="Carlito"/>
              </a:rPr>
              <a:t>em:	“</a:t>
            </a:r>
            <a:r>
              <a:rPr sz="2600" b="1" u="none" dirty="0">
                <a:latin typeface="Carlito"/>
                <a:cs typeface="Carlito"/>
              </a:rPr>
              <a:t>CPB</a:t>
            </a:r>
            <a:r>
              <a:rPr sz="2600" b="1" u="none" spc="-70" dirty="0">
                <a:latin typeface="Carlito"/>
                <a:cs typeface="Carlito"/>
              </a:rPr>
              <a:t> </a:t>
            </a:r>
            <a:r>
              <a:rPr sz="2600" b="1" u="none" spc="-15" dirty="0">
                <a:latin typeface="Carlito"/>
                <a:cs typeface="Carlito"/>
              </a:rPr>
              <a:t>Prova</a:t>
            </a:r>
            <a:r>
              <a:rPr sz="2600" u="none" spc="-15" dirty="0">
                <a:latin typeface="Carlito"/>
                <a:cs typeface="Carlito"/>
              </a:rPr>
              <a:t>”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539" y="1603247"/>
            <a:ext cx="11932920" cy="4843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650"/>
              </a:spcBef>
            </a:pPr>
            <a:r>
              <a:rPr spc="-15" dirty="0"/>
              <a:t>Passo</a:t>
            </a:r>
            <a:r>
              <a:rPr spc="-35" dirty="0"/>
              <a:t> </a:t>
            </a:r>
            <a:r>
              <a:rPr dirty="0"/>
              <a:t>6</a:t>
            </a:r>
          </a:p>
          <a:p>
            <a:pPr algn="ctr">
              <a:lnSpc>
                <a:spcPct val="100000"/>
              </a:lnSpc>
              <a:spcBef>
                <a:spcPts val="334"/>
              </a:spcBef>
              <a:tabLst>
                <a:tab pos="1576705" algn="l"/>
              </a:tabLst>
            </a:pPr>
            <a:r>
              <a:rPr sz="2600" u="none" spc="-5" dirty="0">
                <a:latin typeface="Carlito"/>
                <a:cs typeface="Carlito"/>
              </a:rPr>
              <a:t>Clique</a:t>
            </a:r>
            <a:r>
              <a:rPr sz="2600" u="none" spc="-20" dirty="0">
                <a:latin typeface="Carlito"/>
                <a:cs typeface="Carlito"/>
              </a:rPr>
              <a:t> </a:t>
            </a:r>
            <a:r>
              <a:rPr sz="2600" u="none" dirty="0">
                <a:latin typeface="Carlito"/>
                <a:cs typeface="Carlito"/>
              </a:rPr>
              <a:t>em:	“</a:t>
            </a:r>
            <a:r>
              <a:rPr sz="2600" b="1" u="none" dirty="0">
                <a:latin typeface="Carlito"/>
                <a:cs typeface="Carlito"/>
              </a:rPr>
              <a:t>Acessar </a:t>
            </a:r>
            <a:r>
              <a:rPr sz="2600" b="1" u="none" spc="-5" dirty="0">
                <a:latin typeface="Carlito"/>
                <a:cs typeface="Carlito"/>
              </a:rPr>
              <a:t>minha</a:t>
            </a:r>
            <a:r>
              <a:rPr sz="2600" b="1" u="none" spc="-55" dirty="0">
                <a:latin typeface="Carlito"/>
                <a:cs typeface="Carlito"/>
              </a:rPr>
              <a:t> </a:t>
            </a:r>
            <a:r>
              <a:rPr sz="2600" b="1" u="none" spc="-25" dirty="0">
                <a:latin typeface="Carlito"/>
                <a:cs typeface="Carlito"/>
              </a:rPr>
              <a:t>Turma</a:t>
            </a:r>
            <a:r>
              <a:rPr sz="2600" u="none" spc="-25" dirty="0">
                <a:latin typeface="Carlito"/>
                <a:cs typeface="Carlito"/>
              </a:rPr>
              <a:t>”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3251" y="1391411"/>
            <a:ext cx="11534136" cy="4450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Passo</a:t>
            </a:r>
            <a:r>
              <a:rPr spc="-95" dirty="0"/>
              <a:t> </a:t>
            </a:r>
            <a:r>
              <a:rPr dirty="0"/>
              <a:t>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10505" y="1156462"/>
            <a:ext cx="256921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Carlito"/>
                <a:cs typeface="Carlito"/>
              </a:rPr>
              <a:t>Acesse a</a:t>
            </a:r>
            <a:r>
              <a:rPr sz="2600" spc="-9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atividade.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2587" y="1642872"/>
            <a:ext cx="11926824" cy="4620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Carlito</vt:lpstr>
      <vt:lpstr>Times New Roman</vt:lpstr>
      <vt:lpstr>Office Theme</vt:lpstr>
      <vt:lpstr>Manual de acesso  CPB Prova</vt:lpstr>
      <vt:lpstr>Passo 1 Acesse o site: https://casjp.educacaoadventista.org.br/</vt:lpstr>
      <vt:lpstr>Passo 2  Clique em “LOGIN COM A CONTA EA”</vt:lpstr>
      <vt:lpstr>Passo 3 Acesse o portal do Aluno</vt:lpstr>
      <vt:lpstr>Passo 4 Clique em “Serviços” na barra esquerda</vt:lpstr>
      <vt:lpstr>Passo 5 Clique em: “CPB Prova”</vt:lpstr>
      <vt:lpstr>Passo 6 Clique em: “Acessar minha Turma”</vt:lpstr>
      <vt:lpstr>Passo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de acesso  CPB Prova</dc:title>
  <dc:creator>Aux informatica</dc:creator>
  <cp:lastModifiedBy>USB - ASP - CASJP - Joisse Almeida Lobo</cp:lastModifiedBy>
  <cp:revision>1</cp:revision>
  <dcterms:created xsi:type="dcterms:W3CDTF">2021-05-04T14:20:13Z</dcterms:created>
  <dcterms:modified xsi:type="dcterms:W3CDTF">2021-05-04T14:23:06Z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2021-05-04T00:00:00Z</vt:filetime>
  </property>
</Properties>
</file>