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5" r:id="rId2"/>
    <p:sldId id="267" r:id="rId3"/>
    <p:sldId id="257" r:id="rId4"/>
    <p:sldId id="256" r:id="rId5"/>
    <p:sldId id="261" r:id="rId6"/>
    <p:sldId id="259" r:id="rId7"/>
    <p:sldId id="260" r:id="rId8"/>
    <p:sldId id="268" r:id="rId9"/>
    <p:sldId id="263" r:id="rId10"/>
    <p:sldId id="272" r:id="rId11"/>
    <p:sldId id="276" r:id="rId12"/>
    <p:sldId id="266" r:id="rId13"/>
    <p:sldId id="269" r:id="rId14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E4427-B0F4-402D-9118-40EC607F10F0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F31F-E911-4ECF-B091-AB0C7812394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072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0D4DA-B337-45F4-AE48-4D4B240B077B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3B88A-A510-40C0-9D79-5C5DC026FF4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00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F956-A067-42D9-B7D6-CBF40E72F1F3}" type="datetime1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6A55-4504-44F6-9132-C3A1A1C60189}" type="datetime1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D41EA-27E2-4719-B06C-8F6074631BC2}" type="datetime1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 b="1"/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1B1DB-2DCF-42CD-8778-7E22E98ECC05}" type="datetime1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5BE3-D576-4495-AC7C-4794AD032BE0}" type="datetime1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3B17-E2A5-4CAA-9B96-20F458C1C7E5}" type="datetime1">
              <a:rPr lang="pt-BR" smtClean="0"/>
              <a:pPr/>
              <a:t>01/07/2019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4116-FE32-4E7D-B6F5-6E474ECA9FB1}" type="datetime1">
              <a:rPr lang="pt-BR" smtClean="0"/>
              <a:pPr/>
              <a:t>01/07/2019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C6F28-9408-4FCA-BD39-D9AB70BB8E20}" type="datetime1">
              <a:rPr lang="pt-BR" smtClean="0"/>
              <a:pPr/>
              <a:t>01/07/2019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3A7D-E94B-40A2-9CD3-33D6A4CAAA2A}" type="datetime1">
              <a:rPr lang="pt-BR" smtClean="0"/>
              <a:pPr/>
              <a:t>01/07/2019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DAF07-9F9F-4B63-B5F6-773C5CF4EB58}" type="datetime1">
              <a:rPr lang="pt-BR" smtClean="0"/>
              <a:pPr/>
              <a:t>01/07/2019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C9476-8AA7-450D-BA96-0B9A06CF9441}" type="datetime1">
              <a:rPr lang="pt-BR" smtClean="0"/>
              <a:pPr/>
              <a:t>01/07/2019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C3853-C469-4AC2-A3DC-8453E4037440}" type="datetime1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82D4C-BCFD-4D78-BAD5-C8AF37D2E5D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t-BR" dirty="0"/>
              <a:t>Orientações Gerais </a:t>
            </a:r>
            <a:br>
              <a:rPr lang="pt-BR" dirty="0"/>
            </a:br>
            <a:r>
              <a:rPr lang="pt-BR" dirty="0"/>
              <a:t>para alunos e orientadores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Para apresentação da banca</a:t>
            </a:r>
          </a:p>
          <a:p>
            <a:r>
              <a:rPr lang="pt-BR" b="1" dirty="0"/>
              <a:t>12 e 13 de agosto. (Período da manhã e tarde)</a:t>
            </a:r>
            <a:endParaRPr lang="pt-BR" dirty="0"/>
          </a:p>
          <a:p>
            <a:pPr marL="0" indent="0">
              <a:buNone/>
            </a:pPr>
            <a:br>
              <a:rPr lang="pt-BR" dirty="0"/>
            </a:br>
            <a:endParaRPr lang="pt-BR" dirty="0"/>
          </a:p>
          <a:p>
            <a:r>
              <a:rPr lang="pt-BR" dirty="0"/>
              <a:t># Tempo de apresentação </a:t>
            </a:r>
            <a:r>
              <a:rPr lang="pt-BR" b="1" dirty="0"/>
              <a:t>6 minutos </a:t>
            </a:r>
            <a:r>
              <a:rPr lang="pt-BR" dirty="0"/>
              <a:t>(Ensino Fundamental II)</a:t>
            </a:r>
          </a:p>
          <a:p>
            <a:r>
              <a:rPr lang="pt-BR" dirty="0"/>
              <a:t># Tempo de apresentação </a:t>
            </a:r>
            <a:r>
              <a:rPr lang="pt-BR" b="1" dirty="0"/>
              <a:t>6 à 10 minutos </a:t>
            </a:r>
            <a:r>
              <a:rPr lang="pt-BR" dirty="0"/>
              <a:t>(Ensino Médio)</a:t>
            </a:r>
          </a:p>
          <a:p>
            <a:r>
              <a:rPr lang="pt-BR" dirty="0"/>
              <a:t># Apresentação do </a:t>
            </a:r>
            <a:r>
              <a:rPr lang="pt-BR" dirty="0" err="1"/>
              <a:t>power-point</a:t>
            </a:r>
            <a:r>
              <a:rPr lang="pt-BR" dirty="0"/>
              <a:t> conforme modelo disponível.</a:t>
            </a:r>
          </a:p>
          <a:p>
            <a:r>
              <a:rPr lang="pt-BR" dirty="0"/>
              <a:t># O grupo poderá trazer o experimento ( ex: maquete, protótipo,etc...).</a:t>
            </a:r>
          </a:p>
          <a:p>
            <a:r>
              <a:rPr lang="pt-BR" dirty="0"/>
              <a:t># Trazer o </a:t>
            </a:r>
            <a:r>
              <a:rPr lang="pt-BR" b="1" dirty="0"/>
              <a:t>caderno de campo </a:t>
            </a:r>
            <a:r>
              <a:rPr lang="pt-BR" dirty="0"/>
              <a:t>e pastas de documentação se houver. (na pasta: fichas de leituras, autorizações, fotos, formulários de pesquisas, etc...)</a:t>
            </a:r>
          </a:p>
          <a:p>
            <a:r>
              <a:rPr lang="pt-BR" dirty="0"/>
              <a:t># </a:t>
            </a:r>
            <a:r>
              <a:rPr lang="pt-BR" b="1" dirty="0"/>
              <a:t>A avaliação : </a:t>
            </a:r>
            <a:endParaRPr lang="pt-BR" dirty="0"/>
          </a:p>
          <a:p>
            <a:r>
              <a:rPr lang="pt-BR" dirty="0"/>
              <a:t>Ocorrerá de acordo com os critérios disponíveis no site.</a:t>
            </a:r>
          </a:p>
          <a:p>
            <a:r>
              <a:rPr lang="pt-BR" dirty="0"/>
              <a:t> Individual:  peso 10,0 que será lançada em todas as disciplinas no 3º Bimestre.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48C970B-7330-4F65-9216-46516820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6881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348C970B-7330-4F65-9216-46516820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CONCLUSÃO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8247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REFERÊNCIAS PESQUISADAS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pt-BR" dirty="0"/>
              <a:t>Banner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7" y="252413"/>
            <a:ext cx="4238625" cy="635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eta para a direita 5"/>
          <p:cNvSpPr/>
          <p:nvPr/>
        </p:nvSpPr>
        <p:spPr>
          <a:xfrm>
            <a:off x="2895600" y="0"/>
            <a:ext cx="3733800" cy="1447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Banner  conforme modelo no site</a:t>
            </a:r>
          </a:p>
        </p:txBody>
      </p:sp>
    </p:spTree>
    <p:extLst>
      <p:ext uri="{BB962C8B-B14F-4D97-AF65-F5344CB8AC3E}">
        <p14:creationId xmlns:p14="http://schemas.microsoft.com/office/powerpoint/2010/main" val="155752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8600" y="2057400"/>
            <a:ext cx="8534400" cy="44958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Cada</a:t>
            </a:r>
            <a:r>
              <a:rPr lang="en-US" sz="2800" dirty="0"/>
              <a:t> </a:t>
            </a:r>
            <a:r>
              <a:rPr lang="en-US" sz="2800" dirty="0" err="1"/>
              <a:t>grupo</a:t>
            </a:r>
            <a:r>
              <a:rPr lang="en-US" sz="2800" dirty="0"/>
              <a:t> tem </a:t>
            </a:r>
            <a:r>
              <a:rPr lang="en-US" sz="2800" dirty="0" err="1"/>
              <a:t>seu</a:t>
            </a:r>
            <a:r>
              <a:rPr lang="en-US" sz="2800" dirty="0"/>
              <a:t> </a:t>
            </a:r>
            <a:r>
              <a:rPr lang="en-US" sz="2800" dirty="0" err="1"/>
              <a:t>título</a:t>
            </a:r>
            <a:r>
              <a:rPr lang="en-US" sz="2800" dirty="0"/>
              <a:t> e </a:t>
            </a:r>
            <a:r>
              <a:rPr lang="en-US" sz="2800" dirty="0" err="1"/>
              <a:t>assunto</a:t>
            </a:r>
            <a:r>
              <a:rPr lang="en-US" sz="2800" dirty="0"/>
              <a:t> </a:t>
            </a:r>
            <a:r>
              <a:rPr lang="en-US" sz="2800" dirty="0" err="1"/>
              <a:t>em</a:t>
            </a:r>
            <a:r>
              <a:rPr lang="en-US" sz="2800" dirty="0"/>
              <a:t> particular;</a:t>
            </a:r>
          </a:p>
          <a:p>
            <a:pPr algn="just"/>
            <a:r>
              <a:rPr lang="en-US" sz="2800" dirty="0"/>
              <a:t>FONTE: </a:t>
            </a:r>
            <a:r>
              <a:rPr lang="en-US" sz="2800" dirty="0" err="1"/>
              <a:t>Tamanho</a:t>
            </a:r>
            <a:r>
              <a:rPr lang="en-US" sz="2800" dirty="0"/>
              <a:t> </a:t>
            </a:r>
            <a:r>
              <a:rPr lang="en-US" sz="2800" dirty="0" err="1"/>
              <a:t>mínimo</a:t>
            </a:r>
            <a:r>
              <a:rPr lang="en-US" sz="2800" dirty="0"/>
              <a:t> de 20 </a:t>
            </a:r>
            <a:r>
              <a:rPr lang="en-US" sz="2800" dirty="0" err="1"/>
              <a:t>para</a:t>
            </a:r>
            <a:r>
              <a:rPr lang="en-US" sz="2800" dirty="0"/>
              <a:t> o </a:t>
            </a:r>
            <a:r>
              <a:rPr lang="en-US" sz="2800" dirty="0" err="1"/>
              <a:t>corpo</a:t>
            </a:r>
            <a:r>
              <a:rPr lang="en-US" sz="2800" dirty="0"/>
              <a:t> do slide;</a:t>
            </a:r>
          </a:p>
          <a:p>
            <a:pPr algn="just"/>
            <a:r>
              <a:rPr lang="en-US" sz="2800" dirty="0"/>
              <a:t>O </a:t>
            </a:r>
            <a:r>
              <a:rPr lang="en-US" sz="2800" i="1" dirty="0"/>
              <a:t>design</a:t>
            </a:r>
            <a:r>
              <a:rPr lang="en-US" sz="2800" dirty="0"/>
              <a:t> dos slides </a:t>
            </a:r>
            <a:r>
              <a:rPr lang="en-US" sz="2800" dirty="0" err="1"/>
              <a:t>fica</a:t>
            </a:r>
            <a:r>
              <a:rPr lang="en-US" sz="2800" dirty="0"/>
              <a:t> a </a:t>
            </a:r>
            <a:r>
              <a:rPr lang="en-US" sz="2800" dirty="0" err="1"/>
              <a:t>critério</a:t>
            </a:r>
            <a:r>
              <a:rPr lang="en-US" sz="2800" dirty="0"/>
              <a:t> do </a:t>
            </a:r>
            <a:r>
              <a:rPr lang="en-US" sz="2800" dirty="0" err="1"/>
              <a:t>grupo</a:t>
            </a:r>
            <a:r>
              <a:rPr lang="en-US" sz="2800" dirty="0"/>
              <a:t>; </a:t>
            </a:r>
          </a:p>
          <a:p>
            <a:pPr algn="just"/>
            <a:r>
              <a:rPr lang="en-US" sz="2800" dirty="0" err="1"/>
              <a:t>Trata</a:t>
            </a:r>
            <a:r>
              <a:rPr lang="en-US" sz="2800" dirty="0"/>
              <a:t>-se de </a:t>
            </a:r>
            <a:r>
              <a:rPr lang="en-US" sz="2800" dirty="0" err="1"/>
              <a:t>trabalho</a:t>
            </a:r>
            <a:r>
              <a:rPr lang="en-US" sz="2800" dirty="0"/>
              <a:t> </a:t>
            </a:r>
            <a:r>
              <a:rPr lang="en-US" sz="2800" dirty="0" err="1"/>
              <a:t>científico</a:t>
            </a:r>
            <a:r>
              <a:rPr lang="en-US" sz="2800" dirty="0"/>
              <a:t>, </a:t>
            </a:r>
            <a:r>
              <a:rPr lang="en-US" sz="2800" dirty="0" err="1"/>
              <a:t>verifique</a:t>
            </a:r>
            <a:r>
              <a:rPr lang="en-US" sz="2800" dirty="0"/>
              <a:t> </a:t>
            </a:r>
            <a:r>
              <a:rPr lang="en-US" sz="2800" dirty="0" err="1"/>
              <a:t>como</a:t>
            </a:r>
            <a:r>
              <a:rPr lang="en-US" sz="2800" dirty="0"/>
              <a:t> </a:t>
            </a:r>
            <a:r>
              <a:rPr lang="en-US" sz="2800" dirty="0" err="1"/>
              <a:t>fazer</a:t>
            </a:r>
            <a:r>
              <a:rPr lang="en-US" sz="2800" dirty="0"/>
              <a:t> a </a:t>
            </a:r>
            <a:r>
              <a:rPr lang="en-US" sz="2800" dirty="0" err="1"/>
              <a:t>apresentação</a:t>
            </a:r>
            <a:r>
              <a:rPr lang="en-US" sz="2800" dirty="0"/>
              <a:t> </a:t>
            </a:r>
            <a:r>
              <a:rPr lang="en-US" sz="2800" dirty="0" err="1"/>
              <a:t>mais</a:t>
            </a:r>
            <a:r>
              <a:rPr lang="en-US" sz="2800" dirty="0"/>
              <a:t> </a:t>
            </a:r>
            <a:r>
              <a:rPr lang="en-US" sz="2800" dirty="0" err="1"/>
              <a:t>adequada</a:t>
            </a:r>
            <a:r>
              <a:rPr lang="en-US" sz="2800" dirty="0"/>
              <a:t>, </a:t>
            </a:r>
            <a:r>
              <a:rPr lang="en-US" sz="2800" dirty="0" err="1"/>
              <a:t>sem</a:t>
            </a:r>
            <a:r>
              <a:rPr lang="en-US" sz="2800" dirty="0"/>
              <a:t> </a:t>
            </a:r>
            <a:r>
              <a:rPr lang="en-US" sz="2800" dirty="0" err="1"/>
              <a:t>poluição</a:t>
            </a:r>
            <a:r>
              <a:rPr lang="en-US" sz="2800" dirty="0"/>
              <a:t> visual.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dirty="0"/>
              <a:t>Orientações para elaboração do </a:t>
            </a:r>
            <a:r>
              <a:rPr lang="pt-BR" dirty="0" err="1"/>
              <a:t>Power-point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268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Orientação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5029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/>
              <a:t>Siga</a:t>
            </a:r>
            <a:r>
              <a:rPr lang="en-US" dirty="0"/>
              <a:t> o </a:t>
            </a:r>
            <a:r>
              <a:rPr lang="en-US" dirty="0" err="1"/>
              <a:t>roteiro</a:t>
            </a:r>
            <a:r>
              <a:rPr lang="en-US" dirty="0"/>
              <a:t> dado, com um </a:t>
            </a:r>
            <a:r>
              <a:rPr lang="en-US" b="1" dirty="0" err="1">
                <a:solidFill>
                  <a:srgbClr val="FF0000"/>
                </a:solidFill>
              </a:rPr>
              <a:t>máximo</a:t>
            </a:r>
            <a:r>
              <a:rPr lang="en-US" b="1" dirty="0">
                <a:solidFill>
                  <a:srgbClr val="FF0000"/>
                </a:solidFill>
              </a:rPr>
              <a:t> de 12 slides </a:t>
            </a:r>
            <a:r>
              <a:rPr lang="en-US" dirty="0"/>
              <a:t>(</a:t>
            </a:r>
            <a:r>
              <a:rPr lang="en-US" dirty="0" err="1"/>
              <a:t>cuide</a:t>
            </a:r>
            <a:r>
              <a:rPr lang="en-US" dirty="0"/>
              <a:t> para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exceder</a:t>
            </a:r>
            <a:r>
              <a:rPr lang="en-US" dirty="0"/>
              <a:t> o tempo </a:t>
            </a:r>
            <a:r>
              <a:rPr lang="en-US" dirty="0" err="1"/>
              <a:t>previsto</a:t>
            </a:r>
            <a:r>
              <a:rPr lang="en-US" dirty="0"/>
              <a:t>) </a:t>
            </a:r>
            <a:r>
              <a:rPr lang="en-US" dirty="0" err="1"/>
              <a:t>treinar</a:t>
            </a:r>
            <a:r>
              <a:rPr lang="en-US" dirty="0"/>
              <a:t> antes;</a:t>
            </a:r>
          </a:p>
          <a:p>
            <a:pPr marL="0" indent="0">
              <a:buNone/>
            </a:pPr>
            <a:endParaRPr lang="en-US" dirty="0"/>
          </a:p>
          <a:p>
            <a:pPr algn="just"/>
            <a:r>
              <a:rPr lang="en-US" dirty="0" err="1"/>
              <a:t>Observar</a:t>
            </a:r>
            <a:r>
              <a:rPr lang="en-US" dirty="0"/>
              <a:t> a </a:t>
            </a:r>
            <a:r>
              <a:rPr lang="en-US" dirty="0" err="1"/>
              <a:t>organização</a:t>
            </a:r>
            <a:r>
              <a:rPr lang="en-US" dirty="0"/>
              <a:t>, a </a:t>
            </a:r>
            <a:r>
              <a:rPr lang="en-US" dirty="0" err="1"/>
              <a:t>estrutura</a:t>
            </a:r>
            <a:r>
              <a:rPr lang="en-US" dirty="0"/>
              <a:t> e material </a:t>
            </a:r>
            <a:r>
              <a:rPr lang="en-US" dirty="0" err="1"/>
              <a:t>bem</a:t>
            </a:r>
            <a:r>
              <a:rPr lang="en-US" dirty="0"/>
              <a:t> </a:t>
            </a:r>
            <a:r>
              <a:rPr lang="en-US" dirty="0" err="1"/>
              <a:t>ilustrativo</a:t>
            </a:r>
            <a:r>
              <a:rPr lang="en-US" dirty="0"/>
              <a:t> (</a:t>
            </a:r>
            <a:r>
              <a:rPr lang="en-US" dirty="0" err="1"/>
              <a:t>mostrar</a:t>
            </a:r>
            <a:r>
              <a:rPr lang="en-US" dirty="0"/>
              <a:t> </a:t>
            </a:r>
            <a:r>
              <a:rPr lang="en-US" dirty="0" err="1"/>
              <a:t>fotos</a:t>
            </a:r>
            <a:r>
              <a:rPr lang="en-US" dirty="0"/>
              <a:t>, </a:t>
            </a:r>
            <a:r>
              <a:rPr lang="en-US" dirty="0" err="1"/>
              <a:t>esquemas</a:t>
            </a:r>
            <a:r>
              <a:rPr lang="en-US" dirty="0"/>
              <a:t>, </a:t>
            </a:r>
            <a:r>
              <a:rPr lang="en-US" dirty="0" err="1"/>
              <a:t>fluxogramas</a:t>
            </a:r>
            <a:r>
              <a:rPr lang="en-US" dirty="0"/>
              <a:t>, </a:t>
            </a:r>
            <a:r>
              <a:rPr lang="en-US" dirty="0" err="1"/>
              <a:t>tabelas</a:t>
            </a:r>
            <a:r>
              <a:rPr lang="en-US" dirty="0"/>
              <a:t>, </a:t>
            </a:r>
            <a:r>
              <a:rPr lang="en-US" dirty="0" err="1"/>
              <a:t>gráficos</a:t>
            </a:r>
            <a:r>
              <a:rPr lang="en-US" dirty="0"/>
              <a:t>, etc.); 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dirty="0"/>
              <a:t>O </a:t>
            </a:r>
            <a:r>
              <a:rPr lang="en-US" dirty="0" err="1"/>
              <a:t>caderno</a:t>
            </a:r>
            <a:r>
              <a:rPr lang="en-US" dirty="0"/>
              <a:t> de campo </a:t>
            </a:r>
            <a:r>
              <a:rPr lang="en-US" dirty="0" err="1"/>
              <a:t>deve</a:t>
            </a:r>
            <a:r>
              <a:rPr lang="en-US" dirty="0"/>
              <a:t> ser </a:t>
            </a:r>
            <a:r>
              <a:rPr lang="en-US" dirty="0" err="1"/>
              <a:t>entregue</a:t>
            </a:r>
            <a:r>
              <a:rPr lang="en-US" dirty="0"/>
              <a:t> no </a:t>
            </a:r>
            <a:r>
              <a:rPr lang="en-US" dirty="0" err="1"/>
              <a:t>dia</a:t>
            </a:r>
            <a:r>
              <a:rPr lang="en-US" dirty="0"/>
              <a:t> da </a:t>
            </a:r>
            <a:r>
              <a:rPr lang="en-US" dirty="0" err="1"/>
              <a:t>apresentação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US" sz="4200" b="1" dirty="0" err="1">
                <a:solidFill>
                  <a:srgbClr val="FF0000"/>
                </a:solidFill>
              </a:rPr>
              <a:t>Após</a:t>
            </a:r>
            <a:r>
              <a:rPr lang="en-US" sz="4200" b="1" dirty="0">
                <a:solidFill>
                  <a:srgbClr val="FF0000"/>
                </a:solidFill>
              </a:rPr>
              <a:t> </a:t>
            </a:r>
            <a:r>
              <a:rPr lang="en-US" sz="4200" b="1" dirty="0" err="1">
                <a:solidFill>
                  <a:srgbClr val="FF0000"/>
                </a:solidFill>
              </a:rPr>
              <a:t>ler</a:t>
            </a:r>
            <a:r>
              <a:rPr lang="en-US" sz="4200" b="1" dirty="0">
                <a:solidFill>
                  <a:srgbClr val="FF0000"/>
                </a:solidFill>
              </a:rPr>
              <a:t> as </a:t>
            </a:r>
            <a:r>
              <a:rPr lang="en-US" sz="4200" b="1" dirty="0" err="1">
                <a:solidFill>
                  <a:srgbClr val="FF0000"/>
                </a:solidFill>
              </a:rPr>
              <a:t>orientações</a:t>
            </a:r>
            <a:r>
              <a:rPr lang="en-US" sz="4200" b="1" dirty="0">
                <a:solidFill>
                  <a:srgbClr val="FF0000"/>
                </a:solidFill>
              </a:rPr>
              <a:t> retire </a:t>
            </a:r>
            <a:r>
              <a:rPr lang="en-US" sz="4200" b="1" dirty="0" err="1">
                <a:solidFill>
                  <a:srgbClr val="FF0000"/>
                </a:solidFill>
              </a:rPr>
              <a:t>este</a:t>
            </a:r>
            <a:r>
              <a:rPr lang="en-US" sz="4200" b="1" dirty="0">
                <a:solidFill>
                  <a:srgbClr val="FF0000"/>
                </a:solidFill>
              </a:rPr>
              <a:t> slide e </a:t>
            </a:r>
            <a:r>
              <a:rPr lang="en-US" sz="4200" b="1" dirty="0" err="1">
                <a:solidFill>
                  <a:srgbClr val="FF0000"/>
                </a:solidFill>
              </a:rPr>
              <a:t>os</a:t>
            </a:r>
            <a:r>
              <a:rPr lang="en-US" sz="4200" b="1" dirty="0">
                <a:solidFill>
                  <a:srgbClr val="FF0000"/>
                </a:solidFill>
              </a:rPr>
              <a:t> </a:t>
            </a:r>
            <a:r>
              <a:rPr lang="en-US" sz="4200" b="1" dirty="0" err="1">
                <a:solidFill>
                  <a:srgbClr val="FF0000"/>
                </a:solidFill>
              </a:rPr>
              <a:t>anteriores</a:t>
            </a:r>
            <a:r>
              <a:rPr lang="en-US" sz="4200" b="1" dirty="0">
                <a:solidFill>
                  <a:srgbClr val="FF0000"/>
                </a:solidFill>
              </a:rPr>
              <a:t> para a </a:t>
            </a:r>
            <a:r>
              <a:rPr lang="en-US" sz="4200" b="1" dirty="0" err="1">
                <a:solidFill>
                  <a:srgbClr val="FF0000"/>
                </a:solidFill>
              </a:rPr>
              <a:t>apresentação</a:t>
            </a:r>
            <a:r>
              <a:rPr lang="en-US" sz="42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r>
              <a:rPr lang="en-US" dirty="0"/>
              <a:t>TÍTULO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143000"/>
          </a:xfrm>
        </p:spPr>
        <p:txBody>
          <a:bodyPr>
            <a:normAutofit/>
          </a:bodyPr>
          <a:lstStyle/>
          <a:p>
            <a:r>
              <a:rPr lang="en-US" sz="2400" dirty="0" err="1"/>
              <a:t>Nomes</a:t>
            </a:r>
            <a:r>
              <a:rPr lang="en-US" sz="2400" dirty="0"/>
              <a:t> </a:t>
            </a:r>
            <a:r>
              <a:rPr lang="en-US" sz="2400" dirty="0" err="1"/>
              <a:t>completos</a:t>
            </a:r>
            <a:r>
              <a:rPr lang="en-US" sz="2400" dirty="0"/>
              <a:t> dos </a:t>
            </a:r>
            <a:r>
              <a:rPr lang="en-US" sz="2400" dirty="0" err="1"/>
              <a:t>componentes</a:t>
            </a:r>
            <a:r>
              <a:rPr lang="en-US" sz="2400" dirty="0"/>
              <a:t> do </a:t>
            </a:r>
            <a:r>
              <a:rPr lang="en-US" sz="2400" dirty="0" err="1"/>
              <a:t>grupo</a:t>
            </a:r>
            <a:endParaRPr lang="en-US" sz="2400" dirty="0"/>
          </a:p>
          <a:p>
            <a:r>
              <a:rPr lang="en-US" sz="2400" dirty="0"/>
              <a:t>Professor </a:t>
            </a:r>
            <a:r>
              <a:rPr lang="en-US" sz="2400" dirty="0" err="1"/>
              <a:t>Orientador</a:t>
            </a:r>
            <a:endParaRPr lang="pt-BR" sz="24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629026" y="6305550"/>
            <a:ext cx="6400800" cy="2857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err="1">
                <a:solidFill>
                  <a:schemeClr val="tx1">
                    <a:tint val="75000"/>
                  </a:schemeClr>
                </a:solidFill>
              </a:rPr>
              <a:t>Gravataí</a:t>
            </a:r>
            <a:r>
              <a:rPr lang="en-US" sz="2000" dirty="0">
                <a:solidFill>
                  <a:schemeClr val="tx1">
                    <a:tint val="75000"/>
                  </a:schemeClr>
                </a:solidFill>
              </a:rPr>
              <a:t>, 2019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00600" y="25146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endParaRPr lang="pt-BR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10572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4859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76617AB0-827B-416F-9A22-1F1B45C2D5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" y="0"/>
            <a:ext cx="9144000" cy="1374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6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/>
              <a:t>...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/>
              <a:t>2</a:t>
            </a:r>
          </a:p>
        </p:txBody>
      </p:sp>
      <p:sp>
        <p:nvSpPr>
          <p:cNvPr id="5" name="Retângulo 4"/>
          <p:cNvSpPr/>
          <p:nvPr/>
        </p:nvSpPr>
        <p:spPr>
          <a:xfrm>
            <a:off x="3200401" y="3244334"/>
            <a:ext cx="34139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JUSTIFICATIVA</a:t>
            </a:r>
            <a:endParaRPr lang="pt-BR" sz="40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609600" y="44196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/>
              <a:t>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6297" y="457200"/>
            <a:ext cx="8229600" cy="1066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OBJETIVOS</a:t>
            </a:r>
            <a:br>
              <a:rPr lang="en-US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/>
              <a:t>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REFERENCIAL TEÓRICO</a:t>
            </a:r>
            <a:endParaRPr lang="pt-BR" sz="2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189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2D4C-BCFD-4D78-BAD5-C8AF37D2E5D3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191</Words>
  <Application>Microsoft Office PowerPoint</Application>
  <PresentationFormat>Apresentação na tela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do Office</vt:lpstr>
      <vt:lpstr>Orientações Gerais  para alunos e orientadores</vt:lpstr>
      <vt:lpstr>Orientações para elaboração do Power-point</vt:lpstr>
      <vt:lpstr>Orientação para Apresentação</vt:lpstr>
      <vt:lpstr>TÍTULO</vt:lpstr>
      <vt:lpstr>Tema</vt:lpstr>
      <vt:lpstr>INTRODUÇÃO</vt:lpstr>
      <vt:lpstr> OBJETIVOS </vt:lpstr>
      <vt:lpstr>REFERENCIAL TEÓRICO</vt:lpstr>
      <vt:lpstr>METODOLOGIA</vt:lpstr>
      <vt:lpstr>RESULTADOS</vt:lpstr>
      <vt:lpstr>CONCLUSÃO</vt:lpstr>
      <vt:lpstr>REFERÊNCIAS PESQUISADAS</vt:lpstr>
      <vt:lpstr>Banner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Not</dc:creator>
  <cp:lastModifiedBy>Luís Antonio Cardoso</cp:lastModifiedBy>
  <cp:revision>50</cp:revision>
  <cp:lastPrinted>2016-09-27T23:03:03Z</cp:lastPrinted>
  <dcterms:created xsi:type="dcterms:W3CDTF">2012-06-05T00:19:28Z</dcterms:created>
  <dcterms:modified xsi:type="dcterms:W3CDTF">2019-07-01T15:05:13Z</dcterms:modified>
</cp:coreProperties>
</file>