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599525" cy="32399288"/>
  <p:notesSz cx="29818013" cy="42343388"/>
  <p:defaultTextStyle>
    <a:defPPr>
      <a:defRPr lang="pt-BR"/>
    </a:defPPr>
    <a:lvl1pPr algn="l" defTabSz="3295426" rtl="0" fontAlgn="base">
      <a:spcBef>
        <a:spcPct val="0"/>
      </a:spcBef>
      <a:spcAft>
        <a:spcPct val="0"/>
      </a:spcAft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647713" indent="-1286846" algn="l" defTabSz="3295426" rtl="0" fontAlgn="base">
      <a:spcBef>
        <a:spcPct val="0"/>
      </a:spcBef>
      <a:spcAft>
        <a:spcPct val="0"/>
      </a:spcAft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295426" indent="-2573690" algn="l" defTabSz="3295426" rtl="0" fontAlgn="base">
      <a:spcBef>
        <a:spcPct val="0"/>
      </a:spcBef>
      <a:spcAft>
        <a:spcPct val="0"/>
      </a:spcAft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4943140" indent="-3860536" algn="l" defTabSz="3295426" rtl="0" fontAlgn="base">
      <a:spcBef>
        <a:spcPct val="0"/>
      </a:spcBef>
      <a:spcAft>
        <a:spcPct val="0"/>
      </a:spcAft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6590852" indent="-5147380" algn="l" defTabSz="3295426" rtl="0" fontAlgn="base">
      <a:spcBef>
        <a:spcPct val="0"/>
      </a:spcBef>
      <a:spcAft>
        <a:spcPct val="0"/>
      </a:spcAft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804340" algn="l" defTabSz="721736" rtl="0" eaLnBrk="1" latinLnBrk="0" hangingPunct="1"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165208" algn="l" defTabSz="721736" rtl="0" eaLnBrk="1" latinLnBrk="0" hangingPunct="1"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526076" algn="l" defTabSz="721736" rtl="0" eaLnBrk="1" latinLnBrk="0" hangingPunct="1"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886944" algn="l" defTabSz="721736" rtl="0" eaLnBrk="1" latinLnBrk="0" hangingPunct="1">
      <a:defRPr sz="6472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9900"/>
    <a:srgbClr val="008000"/>
    <a:srgbClr val="66FF33"/>
    <a:srgbClr val="FFFF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5544" autoAdjust="0"/>
    <p:restoredTop sz="94660"/>
  </p:normalViewPr>
  <p:slideViewPr>
    <p:cSldViewPr>
      <p:cViewPr>
        <p:scale>
          <a:sx n="60" d="100"/>
          <a:sy n="60" d="100"/>
        </p:scale>
        <p:origin x="-738" y="-438"/>
      </p:cViewPr>
      <p:guideLst>
        <p:guide orient="horz" pos="10205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10064783"/>
            <a:ext cx="18359596" cy="694484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9929" y="18359597"/>
            <a:ext cx="15119668" cy="8279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91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783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175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56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958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350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742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134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E74F-4696-4C5F-B0A3-3D0FDAA37D5A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B9A8E-A5AE-4840-93BC-F01057DB55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479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B1BB-35BB-48F8-954A-3B154EDD435C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A30D-0A81-4FD2-A060-D35F20F16A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05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659656" y="1297476"/>
            <a:ext cx="4859893" cy="2764439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977" y="1297476"/>
            <a:ext cx="14219687" cy="2764439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27A5-C1B9-448E-B335-9DE330948457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3BA5-6692-4B4D-94DF-0977515AA5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991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F33B-B168-4363-97BD-3BCC2A51CE89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2233-83F4-49E5-A26C-ED484A25C30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719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214" y="20819546"/>
            <a:ext cx="18359596" cy="6434858"/>
          </a:xfrm>
        </p:spPr>
        <p:txBody>
          <a:bodyPr anchor="t"/>
          <a:lstStyle>
            <a:lvl1pPr algn="l">
              <a:defRPr sz="12199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214" y="13732203"/>
            <a:ext cx="18359596" cy="7087342"/>
          </a:xfrm>
        </p:spPr>
        <p:txBody>
          <a:bodyPr anchor="b"/>
          <a:lstStyle>
            <a:lvl1pPr marL="0" indent="0">
              <a:buNone/>
              <a:defRPr sz="6066">
                <a:solidFill>
                  <a:schemeClr val="tx1">
                    <a:tint val="75000"/>
                  </a:schemeClr>
                </a:solidFill>
              </a:defRPr>
            </a:lvl1pPr>
            <a:lvl2pPr marL="1391761" indent="0">
              <a:buNone/>
              <a:defRPr sz="5466">
                <a:solidFill>
                  <a:schemeClr val="tx1">
                    <a:tint val="75000"/>
                  </a:schemeClr>
                </a:solidFill>
              </a:defRPr>
            </a:lvl2pPr>
            <a:lvl3pPr marL="2783521" indent="0">
              <a:buNone/>
              <a:defRPr sz="4866">
                <a:solidFill>
                  <a:schemeClr val="tx1">
                    <a:tint val="75000"/>
                  </a:schemeClr>
                </a:solidFill>
              </a:defRPr>
            </a:lvl3pPr>
            <a:lvl4pPr marL="4175282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4pPr>
            <a:lvl5pPr marL="5567042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5pPr>
            <a:lvl6pPr marL="6958803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6pPr>
            <a:lvl7pPr marL="8350563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7pPr>
            <a:lvl8pPr marL="9742324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8pPr>
            <a:lvl9pPr marL="11134084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DE023-A405-4EED-BD8C-AC5BA6043657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5CC2B-16EF-457F-91B5-3E9B36A97C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879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976" y="7559836"/>
            <a:ext cx="9539790" cy="21382033"/>
          </a:xfrm>
        </p:spPr>
        <p:txBody>
          <a:bodyPr/>
          <a:lstStyle>
            <a:lvl1pPr>
              <a:defRPr sz="8532"/>
            </a:lvl1pPr>
            <a:lvl2pPr>
              <a:defRPr sz="7333"/>
            </a:lvl2pPr>
            <a:lvl3pPr>
              <a:defRPr sz="6066"/>
            </a:lvl3pPr>
            <a:lvl4pPr>
              <a:defRPr sz="5466"/>
            </a:lvl4pPr>
            <a:lvl5pPr>
              <a:defRPr sz="5466"/>
            </a:lvl5pPr>
            <a:lvl6pPr>
              <a:defRPr sz="5466"/>
            </a:lvl6pPr>
            <a:lvl7pPr>
              <a:defRPr sz="5466"/>
            </a:lvl7pPr>
            <a:lvl8pPr>
              <a:defRPr sz="5466"/>
            </a:lvl8pPr>
            <a:lvl9pPr>
              <a:defRPr sz="54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9759" y="7559836"/>
            <a:ext cx="9539790" cy="21382033"/>
          </a:xfrm>
        </p:spPr>
        <p:txBody>
          <a:bodyPr/>
          <a:lstStyle>
            <a:lvl1pPr>
              <a:defRPr sz="8532"/>
            </a:lvl1pPr>
            <a:lvl2pPr>
              <a:defRPr sz="7333"/>
            </a:lvl2pPr>
            <a:lvl3pPr>
              <a:defRPr sz="6066"/>
            </a:lvl3pPr>
            <a:lvl4pPr>
              <a:defRPr sz="5466"/>
            </a:lvl4pPr>
            <a:lvl5pPr>
              <a:defRPr sz="5466"/>
            </a:lvl5pPr>
            <a:lvl6pPr>
              <a:defRPr sz="5466"/>
            </a:lvl6pPr>
            <a:lvl7pPr>
              <a:defRPr sz="5466"/>
            </a:lvl7pPr>
            <a:lvl8pPr>
              <a:defRPr sz="5466"/>
            </a:lvl8pPr>
            <a:lvl9pPr>
              <a:defRPr sz="54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991C-FA6A-487D-BEA5-F32FADE7E28A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301EE-BDD3-42A8-B70D-272C449D6A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57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9977" y="7252344"/>
            <a:ext cx="9543541" cy="3022432"/>
          </a:xfrm>
        </p:spPr>
        <p:txBody>
          <a:bodyPr anchor="b"/>
          <a:lstStyle>
            <a:lvl1pPr marL="0" indent="0">
              <a:buNone/>
              <a:defRPr sz="7333" b="1"/>
            </a:lvl1pPr>
            <a:lvl2pPr marL="1391761" indent="0">
              <a:buNone/>
              <a:defRPr sz="6066" b="1"/>
            </a:lvl2pPr>
            <a:lvl3pPr marL="2783521" indent="0">
              <a:buNone/>
              <a:defRPr sz="5466" b="1"/>
            </a:lvl3pPr>
            <a:lvl4pPr marL="4175282" indent="0">
              <a:buNone/>
              <a:defRPr sz="4866" b="1"/>
            </a:lvl4pPr>
            <a:lvl5pPr marL="5567042" indent="0">
              <a:buNone/>
              <a:defRPr sz="4866" b="1"/>
            </a:lvl5pPr>
            <a:lvl6pPr marL="6958803" indent="0">
              <a:buNone/>
              <a:defRPr sz="4866" b="1"/>
            </a:lvl6pPr>
            <a:lvl7pPr marL="8350563" indent="0">
              <a:buNone/>
              <a:defRPr sz="4866" b="1"/>
            </a:lvl7pPr>
            <a:lvl8pPr marL="9742324" indent="0">
              <a:buNone/>
              <a:defRPr sz="4866" b="1"/>
            </a:lvl8pPr>
            <a:lvl9pPr marL="11134084" indent="0">
              <a:buNone/>
              <a:defRPr sz="486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977" y="10274775"/>
            <a:ext cx="9543541" cy="18667092"/>
          </a:xfrm>
        </p:spPr>
        <p:txBody>
          <a:bodyPr/>
          <a:lstStyle>
            <a:lvl1pPr>
              <a:defRPr sz="7333"/>
            </a:lvl1pPr>
            <a:lvl2pPr>
              <a:defRPr sz="6066"/>
            </a:lvl2pPr>
            <a:lvl3pPr>
              <a:defRPr sz="5466"/>
            </a:lvl3pPr>
            <a:lvl4pPr>
              <a:defRPr sz="4866"/>
            </a:lvl4pPr>
            <a:lvl5pPr>
              <a:defRPr sz="4866"/>
            </a:lvl5pPr>
            <a:lvl6pPr>
              <a:defRPr sz="4866"/>
            </a:lvl6pPr>
            <a:lvl7pPr>
              <a:defRPr sz="4866"/>
            </a:lvl7pPr>
            <a:lvl8pPr>
              <a:defRPr sz="4866"/>
            </a:lvl8pPr>
            <a:lvl9pPr>
              <a:defRPr sz="48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2260" y="7252344"/>
            <a:ext cx="9547291" cy="3022432"/>
          </a:xfrm>
        </p:spPr>
        <p:txBody>
          <a:bodyPr anchor="b"/>
          <a:lstStyle>
            <a:lvl1pPr marL="0" indent="0">
              <a:buNone/>
              <a:defRPr sz="7333" b="1"/>
            </a:lvl1pPr>
            <a:lvl2pPr marL="1391761" indent="0">
              <a:buNone/>
              <a:defRPr sz="6066" b="1"/>
            </a:lvl2pPr>
            <a:lvl3pPr marL="2783521" indent="0">
              <a:buNone/>
              <a:defRPr sz="5466" b="1"/>
            </a:lvl3pPr>
            <a:lvl4pPr marL="4175282" indent="0">
              <a:buNone/>
              <a:defRPr sz="4866" b="1"/>
            </a:lvl4pPr>
            <a:lvl5pPr marL="5567042" indent="0">
              <a:buNone/>
              <a:defRPr sz="4866" b="1"/>
            </a:lvl5pPr>
            <a:lvl6pPr marL="6958803" indent="0">
              <a:buNone/>
              <a:defRPr sz="4866" b="1"/>
            </a:lvl6pPr>
            <a:lvl7pPr marL="8350563" indent="0">
              <a:buNone/>
              <a:defRPr sz="4866" b="1"/>
            </a:lvl7pPr>
            <a:lvl8pPr marL="9742324" indent="0">
              <a:buNone/>
              <a:defRPr sz="4866" b="1"/>
            </a:lvl8pPr>
            <a:lvl9pPr marL="11134084" indent="0">
              <a:buNone/>
              <a:defRPr sz="486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2260" y="10274775"/>
            <a:ext cx="9547291" cy="18667092"/>
          </a:xfrm>
        </p:spPr>
        <p:txBody>
          <a:bodyPr/>
          <a:lstStyle>
            <a:lvl1pPr>
              <a:defRPr sz="7333"/>
            </a:lvl1pPr>
            <a:lvl2pPr>
              <a:defRPr sz="6066"/>
            </a:lvl2pPr>
            <a:lvl3pPr>
              <a:defRPr sz="5466"/>
            </a:lvl3pPr>
            <a:lvl4pPr>
              <a:defRPr sz="4866"/>
            </a:lvl4pPr>
            <a:lvl5pPr>
              <a:defRPr sz="4866"/>
            </a:lvl5pPr>
            <a:lvl6pPr>
              <a:defRPr sz="4866"/>
            </a:lvl6pPr>
            <a:lvl7pPr>
              <a:defRPr sz="4866"/>
            </a:lvl7pPr>
            <a:lvl8pPr>
              <a:defRPr sz="4866"/>
            </a:lvl8pPr>
            <a:lvl9pPr>
              <a:defRPr sz="48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2EA9C-E3FC-408C-A286-94FD1B3EA6B2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D3C7-AC04-48B6-84D5-7AE15F130F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338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30224-74B5-4DF9-8309-475F421EF29C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3694-3E20-4C70-908C-3D194BCA3D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685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B04E4-CEEE-496D-BB07-DFFC2B3C6D96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45FE-159F-45C0-80A7-3708BB0354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70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978" y="1289972"/>
            <a:ext cx="7106095" cy="5489880"/>
          </a:xfrm>
        </p:spPr>
        <p:txBody>
          <a:bodyPr anchor="b"/>
          <a:lstStyle>
            <a:lvl1pPr algn="l">
              <a:defRPr sz="606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4815" y="1289975"/>
            <a:ext cx="12074734" cy="27651894"/>
          </a:xfrm>
        </p:spPr>
        <p:txBody>
          <a:bodyPr/>
          <a:lstStyle>
            <a:lvl1pPr>
              <a:defRPr sz="9732"/>
            </a:lvl1pPr>
            <a:lvl2pPr>
              <a:defRPr sz="8532"/>
            </a:lvl2pPr>
            <a:lvl3pPr>
              <a:defRPr sz="7333"/>
            </a:lvl3pPr>
            <a:lvl4pPr>
              <a:defRPr sz="6066"/>
            </a:lvl4pPr>
            <a:lvl5pPr>
              <a:defRPr sz="6066"/>
            </a:lvl5pPr>
            <a:lvl6pPr>
              <a:defRPr sz="6066"/>
            </a:lvl6pPr>
            <a:lvl7pPr>
              <a:defRPr sz="6066"/>
            </a:lvl7pPr>
            <a:lvl8pPr>
              <a:defRPr sz="6066"/>
            </a:lvl8pPr>
            <a:lvl9pPr>
              <a:defRPr sz="606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978" y="6779854"/>
            <a:ext cx="7106095" cy="22162016"/>
          </a:xfrm>
        </p:spPr>
        <p:txBody>
          <a:bodyPr/>
          <a:lstStyle>
            <a:lvl1pPr marL="0" indent="0">
              <a:buNone/>
              <a:defRPr sz="4266"/>
            </a:lvl1pPr>
            <a:lvl2pPr marL="1391761" indent="0">
              <a:buNone/>
              <a:defRPr sz="3666"/>
            </a:lvl2pPr>
            <a:lvl3pPr marL="2783521" indent="0">
              <a:buNone/>
              <a:defRPr sz="3066"/>
            </a:lvl3pPr>
            <a:lvl4pPr marL="4175282" indent="0">
              <a:buNone/>
              <a:defRPr sz="2733"/>
            </a:lvl4pPr>
            <a:lvl5pPr marL="5567042" indent="0">
              <a:buNone/>
              <a:defRPr sz="2733"/>
            </a:lvl5pPr>
            <a:lvl6pPr marL="6958803" indent="0">
              <a:buNone/>
              <a:defRPr sz="2733"/>
            </a:lvl6pPr>
            <a:lvl7pPr marL="8350563" indent="0">
              <a:buNone/>
              <a:defRPr sz="2733"/>
            </a:lvl7pPr>
            <a:lvl8pPr marL="9742324" indent="0">
              <a:buNone/>
              <a:defRPr sz="2733"/>
            </a:lvl8pPr>
            <a:lvl9pPr marL="11134084" indent="0">
              <a:buNone/>
              <a:defRPr sz="273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C977-0549-4928-B46D-50AA6906ABD8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B29BA-9BB1-4660-84C0-63CEA554D3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438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3658" y="22679503"/>
            <a:ext cx="12959715" cy="2677443"/>
          </a:xfrm>
        </p:spPr>
        <p:txBody>
          <a:bodyPr anchor="b"/>
          <a:lstStyle>
            <a:lvl1pPr algn="l">
              <a:defRPr sz="6066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3658" y="2894937"/>
            <a:ext cx="12959715" cy="19439573"/>
          </a:xfrm>
        </p:spPr>
        <p:txBody>
          <a:bodyPr rtlCol="0">
            <a:normAutofit/>
          </a:bodyPr>
          <a:lstStyle>
            <a:lvl1pPr marL="0" indent="0">
              <a:buNone/>
              <a:defRPr sz="9732"/>
            </a:lvl1pPr>
            <a:lvl2pPr marL="1391761" indent="0">
              <a:buNone/>
              <a:defRPr sz="8532"/>
            </a:lvl2pPr>
            <a:lvl3pPr marL="2783521" indent="0">
              <a:buNone/>
              <a:defRPr sz="7333"/>
            </a:lvl3pPr>
            <a:lvl4pPr marL="4175282" indent="0">
              <a:buNone/>
              <a:defRPr sz="6066"/>
            </a:lvl4pPr>
            <a:lvl5pPr marL="5567042" indent="0">
              <a:buNone/>
              <a:defRPr sz="6066"/>
            </a:lvl5pPr>
            <a:lvl6pPr marL="6958803" indent="0">
              <a:buNone/>
              <a:defRPr sz="6066"/>
            </a:lvl6pPr>
            <a:lvl7pPr marL="8350563" indent="0">
              <a:buNone/>
              <a:defRPr sz="6066"/>
            </a:lvl7pPr>
            <a:lvl8pPr marL="9742324" indent="0">
              <a:buNone/>
              <a:defRPr sz="6066"/>
            </a:lvl8pPr>
            <a:lvl9pPr marL="11134084" indent="0">
              <a:buNone/>
              <a:defRPr sz="6066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3658" y="25356946"/>
            <a:ext cx="12959715" cy="3802414"/>
          </a:xfrm>
        </p:spPr>
        <p:txBody>
          <a:bodyPr/>
          <a:lstStyle>
            <a:lvl1pPr marL="0" indent="0">
              <a:buNone/>
              <a:defRPr sz="4266"/>
            </a:lvl1pPr>
            <a:lvl2pPr marL="1391761" indent="0">
              <a:buNone/>
              <a:defRPr sz="3666"/>
            </a:lvl2pPr>
            <a:lvl3pPr marL="2783521" indent="0">
              <a:buNone/>
              <a:defRPr sz="3066"/>
            </a:lvl3pPr>
            <a:lvl4pPr marL="4175282" indent="0">
              <a:buNone/>
              <a:defRPr sz="2733"/>
            </a:lvl4pPr>
            <a:lvl5pPr marL="5567042" indent="0">
              <a:buNone/>
              <a:defRPr sz="2733"/>
            </a:lvl5pPr>
            <a:lvl6pPr marL="6958803" indent="0">
              <a:buNone/>
              <a:defRPr sz="2733"/>
            </a:lvl6pPr>
            <a:lvl7pPr marL="8350563" indent="0">
              <a:buNone/>
              <a:defRPr sz="2733"/>
            </a:lvl7pPr>
            <a:lvl8pPr marL="9742324" indent="0">
              <a:buNone/>
              <a:defRPr sz="2733"/>
            </a:lvl8pPr>
            <a:lvl9pPr marL="11134084" indent="0">
              <a:buNone/>
              <a:defRPr sz="273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3936-6925-40F7-A6A4-11A4E69D1219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6760-B9E4-4534-93C0-D502908045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77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80400" y="1297115"/>
            <a:ext cx="19438726" cy="539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70" tIns="208785" rIns="417570" bIns="208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80400" y="7559834"/>
            <a:ext cx="19438726" cy="2138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70" tIns="208785" rIns="417570" bIns="208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400" y="30029341"/>
            <a:ext cx="5039043" cy="1725676"/>
          </a:xfrm>
          <a:prstGeom prst="rect">
            <a:avLst/>
          </a:prstGeom>
        </p:spPr>
        <p:txBody>
          <a:bodyPr vert="horz" lIns="417570" tIns="208785" rIns="417570" bIns="208785" rtlCol="0" anchor="ctr"/>
          <a:lstStyle>
            <a:lvl1pPr algn="l" defTabSz="2783521" fontAlgn="auto">
              <a:spcBef>
                <a:spcPts val="0"/>
              </a:spcBef>
              <a:spcAft>
                <a:spcPts val="0"/>
              </a:spcAft>
              <a:defRPr sz="3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1D8FFD-E397-4757-9DEA-EC750BBB4290}" type="datetimeFigureOut">
              <a:rPr lang="pt-BR"/>
              <a:pPr>
                <a:defRPr/>
              </a:pPr>
              <a:t>04/10/2023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79732" y="30029341"/>
            <a:ext cx="6840061" cy="1725676"/>
          </a:xfrm>
          <a:prstGeom prst="rect">
            <a:avLst/>
          </a:prstGeom>
        </p:spPr>
        <p:txBody>
          <a:bodyPr vert="horz" lIns="417570" tIns="208785" rIns="417570" bIns="208785" rtlCol="0" anchor="ctr"/>
          <a:lstStyle>
            <a:lvl1pPr algn="ctr" defTabSz="2783521" fontAlgn="auto">
              <a:spcBef>
                <a:spcPts val="0"/>
              </a:spcBef>
              <a:spcAft>
                <a:spcPts val="0"/>
              </a:spcAft>
              <a:defRPr sz="3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0083" y="30029341"/>
            <a:ext cx="5039043" cy="1725676"/>
          </a:xfrm>
          <a:prstGeom prst="rect">
            <a:avLst/>
          </a:prstGeom>
        </p:spPr>
        <p:txBody>
          <a:bodyPr vert="horz" lIns="417570" tIns="208785" rIns="417570" bIns="208785" rtlCol="0" anchor="ctr"/>
          <a:lstStyle>
            <a:lvl1pPr algn="r" defTabSz="2783521" fontAlgn="auto">
              <a:spcBef>
                <a:spcPts val="0"/>
              </a:spcBef>
              <a:spcAft>
                <a:spcPts val="0"/>
              </a:spcAft>
              <a:defRPr sz="36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503BCC-EE8B-4E27-89F6-A867E8559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783138" rtl="0" eaLnBrk="1" fontAlgn="base" hangingPunct="1">
        <a:spcBef>
          <a:spcPct val="0"/>
        </a:spcBef>
        <a:spcAft>
          <a:spcPct val="0"/>
        </a:spcAft>
        <a:defRPr sz="1339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2pPr>
      <a:lvl3pPr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3pPr>
      <a:lvl4pPr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4pPr>
      <a:lvl5pPr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5pPr>
      <a:lvl6pPr marL="304770"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6pPr>
      <a:lvl7pPr marL="609539"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7pPr>
      <a:lvl8pPr marL="914309"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8pPr>
      <a:lvl9pPr marL="1219078" algn="ctr" defTabSz="2783138" rtl="0" eaLnBrk="1" fontAlgn="base" hangingPunct="1">
        <a:spcBef>
          <a:spcPct val="0"/>
        </a:spcBef>
        <a:spcAft>
          <a:spcPct val="0"/>
        </a:spcAft>
        <a:defRPr sz="13399">
          <a:solidFill>
            <a:schemeClr val="tx1"/>
          </a:solidFill>
          <a:latin typeface="Calibri" pitchFamily="34" charset="0"/>
        </a:defRPr>
      </a:lvl9pPr>
    </p:titleStyle>
    <p:bodyStyle>
      <a:lvl1pPr marL="1043412" indent="-1043412" algn="l" defTabSz="2783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9732" kern="1200">
          <a:solidFill>
            <a:schemeClr val="tx1"/>
          </a:solidFill>
          <a:latin typeface="+mn-lt"/>
          <a:ea typeface="+mn-ea"/>
          <a:cs typeface="+mn-cs"/>
        </a:defRPr>
      </a:lvl1pPr>
      <a:lvl2pPr marL="2261433" indent="-868805" algn="l" defTabSz="2783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8532" kern="1200">
          <a:solidFill>
            <a:schemeClr val="tx1"/>
          </a:solidFill>
          <a:latin typeface="+mn-lt"/>
          <a:ea typeface="+mn-ea"/>
          <a:cs typeface="+mn-cs"/>
        </a:defRPr>
      </a:lvl2pPr>
      <a:lvl3pPr marL="3478394" indent="-695256" algn="l" defTabSz="278313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7333" kern="1200">
          <a:solidFill>
            <a:schemeClr val="tx1"/>
          </a:solidFill>
          <a:latin typeface="+mn-lt"/>
          <a:ea typeface="+mn-ea"/>
          <a:cs typeface="+mn-cs"/>
        </a:defRPr>
      </a:lvl3pPr>
      <a:lvl4pPr marL="4871022" indent="-695256" algn="l" defTabSz="278313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6066" kern="1200">
          <a:solidFill>
            <a:schemeClr val="tx1"/>
          </a:solidFill>
          <a:latin typeface="+mn-lt"/>
          <a:ea typeface="+mn-ea"/>
          <a:cs typeface="+mn-cs"/>
        </a:defRPr>
      </a:lvl4pPr>
      <a:lvl5pPr marL="6262590" indent="-695256" algn="l" defTabSz="278313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6066" kern="1200">
          <a:solidFill>
            <a:schemeClr val="tx1"/>
          </a:solidFill>
          <a:latin typeface="+mn-lt"/>
          <a:ea typeface="+mn-ea"/>
          <a:cs typeface="+mn-cs"/>
        </a:defRPr>
      </a:lvl5pPr>
      <a:lvl6pPr marL="7654682" indent="-695880" algn="l" defTabSz="2783521" rtl="0" eaLnBrk="1" latinLnBrk="0" hangingPunct="1">
        <a:spcBef>
          <a:spcPct val="20000"/>
        </a:spcBef>
        <a:buFont typeface="Arial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6pPr>
      <a:lvl7pPr marL="9046443" indent="-695880" algn="l" defTabSz="2783521" rtl="0" eaLnBrk="1" latinLnBrk="0" hangingPunct="1">
        <a:spcBef>
          <a:spcPct val="20000"/>
        </a:spcBef>
        <a:buFont typeface="Arial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7pPr>
      <a:lvl8pPr marL="10438203" indent="-695880" algn="l" defTabSz="2783521" rtl="0" eaLnBrk="1" latinLnBrk="0" hangingPunct="1">
        <a:spcBef>
          <a:spcPct val="20000"/>
        </a:spcBef>
        <a:buFont typeface="Arial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8pPr>
      <a:lvl9pPr marL="11829964" indent="-695880" algn="l" defTabSz="2783521" rtl="0" eaLnBrk="1" latinLnBrk="0" hangingPunct="1">
        <a:spcBef>
          <a:spcPct val="20000"/>
        </a:spcBef>
        <a:buFont typeface="Arial" pitchFamily="34" charset="0"/>
        <a:buChar char="•"/>
        <a:defRPr sz="60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1pPr>
      <a:lvl2pPr marL="1391761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2pPr>
      <a:lvl3pPr marL="2783521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3pPr>
      <a:lvl4pPr marL="4175282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4pPr>
      <a:lvl5pPr marL="5567042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5pPr>
      <a:lvl6pPr marL="6958803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6pPr>
      <a:lvl7pPr marL="8350563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7pPr>
      <a:lvl8pPr marL="9742324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8pPr>
      <a:lvl9pPr marL="11134084" algn="l" defTabSz="2783521" rtl="0" eaLnBrk="1" latinLnBrk="0" hangingPunct="1">
        <a:defRPr sz="54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/>
          <p:cNvSpPr txBox="1">
            <a:spLocks noChangeArrowheads="1"/>
          </p:cNvSpPr>
          <p:nvPr/>
        </p:nvSpPr>
        <p:spPr bwMode="auto">
          <a:xfrm>
            <a:off x="628872" y="3886276"/>
            <a:ext cx="20186013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7000" b="1" dirty="0">
                <a:latin typeface="Arial" charset="0"/>
              </a:rPr>
              <a:t>TÍTULO DO TRABALHO </a:t>
            </a:r>
            <a:r>
              <a:rPr lang="pt-BR" altLang="pt-BR" sz="4666" b="1" dirty="0">
                <a:latin typeface="Arial" charset="0"/>
              </a:rPr>
              <a:t>(</a:t>
            </a:r>
            <a:r>
              <a:rPr lang="pt-BR" altLang="pt-BR" sz="4666" b="1" dirty="0" err="1">
                <a:latin typeface="Arial" charset="0"/>
              </a:rPr>
              <a:t>arial</a:t>
            </a:r>
            <a:r>
              <a:rPr lang="pt-BR" altLang="pt-BR" sz="4666" b="1" dirty="0">
                <a:latin typeface="Arial" charset="0"/>
              </a:rPr>
              <a:t>  70)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600" dirty="0">
                <a:latin typeface="Arial" charset="0"/>
              </a:rPr>
              <a:t>(</a:t>
            </a:r>
            <a:r>
              <a:rPr lang="pt-BR" altLang="pt-BR" sz="3600" b="1" dirty="0">
                <a:latin typeface="Arial" charset="0"/>
              </a:rPr>
              <a:t>centralizado e  negrito)</a:t>
            </a:r>
            <a:endParaRPr lang="pt-BR" altLang="pt-BR" sz="3600" dirty="0">
              <a:latin typeface="Arial" charset="0"/>
            </a:endParaRPr>
          </a:p>
        </p:txBody>
      </p:sp>
      <p:sp>
        <p:nvSpPr>
          <p:cNvPr id="2051" name="Retângulo 16"/>
          <p:cNvSpPr>
            <a:spLocks noChangeArrowheads="1"/>
          </p:cNvSpPr>
          <p:nvPr/>
        </p:nvSpPr>
        <p:spPr bwMode="auto">
          <a:xfrm>
            <a:off x="-34103" y="6143556"/>
            <a:ext cx="215995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latin typeface="Arial" charset="0"/>
              </a:rPr>
              <a:t>SOBRENOME,  Nome Autor1; SOBRENOME NomeAutor2; SOBRENOME NomeAutor3;SOBRENOME NomeAutor4. </a:t>
            </a:r>
            <a:r>
              <a:rPr lang="pt-BR" altLang="pt-BR" sz="3200" b="1" dirty="0">
                <a:solidFill>
                  <a:srgbClr val="FF0000"/>
                </a:solidFill>
                <a:latin typeface="Arial" charset="0"/>
              </a:rPr>
              <a:t>Em ordem alfabética do sobrenome.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3200" b="1" dirty="0">
                <a:latin typeface="Arial" charset="0"/>
              </a:rPr>
              <a:t>SOBRENOME, Nome Orientador ; SOBRENOME , NomeCoorientador1 ;  (</a:t>
            </a:r>
            <a:r>
              <a:rPr lang="pt-BR" altLang="pt-BR" sz="3200" b="1" dirty="0" err="1">
                <a:latin typeface="Arial" charset="0"/>
              </a:rPr>
              <a:t>arial</a:t>
            </a:r>
            <a:r>
              <a:rPr lang="pt-BR" altLang="pt-BR" sz="3200" b="1" dirty="0">
                <a:latin typeface="Arial" charset="0"/>
              </a:rPr>
              <a:t> 32 negrito)</a:t>
            </a:r>
          </a:p>
        </p:txBody>
      </p:sp>
      <p:sp>
        <p:nvSpPr>
          <p:cNvPr id="2052" name="Retângulo 24"/>
          <p:cNvSpPr>
            <a:spLocks noChangeArrowheads="1"/>
          </p:cNvSpPr>
          <p:nvPr/>
        </p:nvSpPr>
        <p:spPr bwMode="auto">
          <a:xfrm>
            <a:off x="564907" y="25065128"/>
            <a:ext cx="88662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4863"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4863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4863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4863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4863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latin typeface="Arial" charset="0"/>
              </a:rPr>
              <a:t>Toda imagem deve ser numerada e ter um título explicativo</a:t>
            </a:r>
          </a:p>
        </p:txBody>
      </p:sp>
      <p:sp>
        <p:nvSpPr>
          <p:cNvPr id="2053" name="TextBox 28"/>
          <p:cNvSpPr txBox="1">
            <a:spLocks noChangeArrowheads="1"/>
          </p:cNvSpPr>
          <p:nvPr/>
        </p:nvSpPr>
        <p:spPr bwMode="auto">
          <a:xfrm>
            <a:off x="11339289" y="9639775"/>
            <a:ext cx="9647407" cy="8547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Aqui poderá constar: imagens, figuras, fórmulas, etc. Conforme necessidade do trabalho de pesquisa. Máximo 200 palavras.</a:t>
            </a:r>
            <a:endParaRPr lang="pt-BR" sz="2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TextBox 34"/>
          <p:cNvSpPr txBox="1">
            <a:spLocks noChangeArrowheads="1"/>
          </p:cNvSpPr>
          <p:nvPr/>
        </p:nvSpPr>
        <p:spPr bwMode="auto">
          <a:xfrm>
            <a:off x="429299" y="9638863"/>
            <a:ext cx="9647407" cy="405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Aqui deve ser feita uma descrição breve do trabalho apontando o problema e o objetivo</a:t>
            </a:r>
            <a:r>
              <a:rPr lang="pt-B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Máximo 100 palavras</a:t>
            </a:r>
            <a:r>
              <a:rPr lang="pt-B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55" name="TextBox 35"/>
          <p:cNvSpPr txBox="1">
            <a:spLocks noChangeArrowheads="1"/>
          </p:cNvSpPr>
          <p:nvPr/>
        </p:nvSpPr>
        <p:spPr bwMode="auto">
          <a:xfrm>
            <a:off x="512472" y="15791810"/>
            <a:ext cx="9648465" cy="890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Aqui poderá constar: imagens, figuras, fórmulas, etc. Conforme necessidade do trabalho de pesquisa. PREFERENCIALMENTE USE MAIS IMAGENS E MENOS TEXTO. No máximo 200 palavras</a:t>
            </a:r>
            <a:r>
              <a:rPr lang="pt-B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6" name="TextBox 36"/>
          <p:cNvSpPr txBox="1">
            <a:spLocks noChangeArrowheads="1"/>
          </p:cNvSpPr>
          <p:nvPr/>
        </p:nvSpPr>
        <p:spPr bwMode="auto">
          <a:xfrm>
            <a:off x="11339289" y="21291876"/>
            <a:ext cx="9647407" cy="4051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Nam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porta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pretium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suscipit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tincidunt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Fusce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eleifend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ullamcorper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massa, et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quis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commodo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lobortis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condimentum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quam</a:t>
            </a:r>
            <a:r>
              <a:rPr lang="pt-BR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Maecenas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venenatis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bibendum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vitae erat non ante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tristique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fermentum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Vivamus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facilisis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dignissim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nunc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sollicitudin</a:t>
            </a:r>
            <a:r>
              <a:rPr lang="pt-B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2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Lembre-se deve ser um texto curto. Máximo 100 palavras. </a:t>
            </a:r>
            <a:endParaRPr lang="pt-BR" sz="2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7" name="TextBox 37"/>
          <p:cNvSpPr txBox="1">
            <a:spLocks noChangeArrowheads="1"/>
          </p:cNvSpPr>
          <p:nvPr/>
        </p:nvSpPr>
        <p:spPr bwMode="auto">
          <a:xfrm>
            <a:off x="11323246" y="29823928"/>
            <a:ext cx="9647407" cy="18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175125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1866" dirty="0" err="1">
                <a:latin typeface="Arial" charset="0"/>
              </a:rPr>
              <a:t>Lorem</a:t>
            </a:r>
            <a:r>
              <a:rPr lang="pt-BR" altLang="pt-BR" sz="1866" dirty="0">
                <a:latin typeface="Arial" charset="0"/>
              </a:rPr>
              <a:t> ipsum </a:t>
            </a:r>
            <a:r>
              <a:rPr lang="pt-BR" altLang="pt-BR" sz="1866" dirty="0" err="1">
                <a:latin typeface="Arial" charset="0"/>
              </a:rPr>
              <a:t>dolor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sit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amet</a:t>
            </a:r>
            <a:r>
              <a:rPr lang="pt-BR" altLang="pt-BR" sz="1866" dirty="0">
                <a:latin typeface="Arial" charset="0"/>
              </a:rPr>
              <a:t>, </a:t>
            </a:r>
            <a:r>
              <a:rPr lang="pt-BR" altLang="pt-BR" sz="1866" dirty="0" err="1">
                <a:latin typeface="Arial" charset="0"/>
              </a:rPr>
              <a:t>consectetur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adipiscing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elit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Maecenas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venenatis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volutpat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bibendum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Nullam</a:t>
            </a:r>
            <a:r>
              <a:rPr lang="pt-BR" altLang="pt-BR" sz="1866" dirty="0">
                <a:latin typeface="Arial" charset="0"/>
              </a:rPr>
              <a:t> vitae erat non ante </a:t>
            </a:r>
            <a:r>
              <a:rPr lang="pt-BR" altLang="pt-BR" sz="1866" dirty="0" err="1">
                <a:latin typeface="Arial" charset="0"/>
              </a:rPr>
              <a:t>tristique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fermentum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Vivamus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facilisis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dignissim</a:t>
            </a:r>
            <a:r>
              <a:rPr lang="pt-BR" altLang="pt-BR" sz="1866" dirty="0">
                <a:latin typeface="Arial" charset="0"/>
              </a:rPr>
              <a:t> nunc </a:t>
            </a:r>
            <a:r>
              <a:rPr lang="pt-BR" altLang="pt-BR" sz="1866" dirty="0" err="1">
                <a:latin typeface="Arial" charset="0"/>
              </a:rPr>
              <a:t>sit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amet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sollicitudin</a:t>
            </a:r>
            <a:r>
              <a:rPr lang="pt-BR" altLang="pt-BR" sz="1866" dirty="0">
                <a:latin typeface="Arial" charset="0"/>
              </a:rPr>
              <a:t>. Nam </a:t>
            </a:r>
            <a:r>
              <a:rPr lang="pt-BR" altLang="pt-BR" sz="1866" dirty="0" err="1">
                <a:latin typeface="Arial" charset="0"/>
              </a:rPr>
              <a:t>sed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elit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sit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amet</a:t>
            </a:r>
            <a:r>
              <a:rPr lang="pt-BR" altLang="pt-BR" sz="1866" dirty="0">
                <a:latin typeface="Arial" charset="0"/>
              </a:rPr>
              <a:t> ipsum porta </a:t>
            </a:r>
            <a:r>
              <a:rPr lang="pt-BR" altLang="pt-BR" sz="1866" dirty="0" err="1">
                <a:latin typeface="Arial" charset="0"/>
              </a:rPr>
              <a:t>pretium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Mauris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suscipit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tincidunt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eleifend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Fusce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maximus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eleifend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dolor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nec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bibendum</a:t>
            </a:r>
            <a:r>
              <a:rPr lang="pt-BR" altLang="pt-BR" sz="1866" dirty="0">
                <a:latin typeface="Arial" charset="0"/>
              </a:rPr>
              <a:t>. </a:t>
            </a:r>
            <a:r>
              <a:rPr lang="pt-BR" altLang="pt-BR" sz="1866" dirty="0" err="1">
                <a:latin typeface="Arial" charset="0"/>
              </a:rPr>
              <a:t>Praesent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consectetur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ullamcorper</a:t>
            </a:r>
            <a:r>
              <a:rPr lang="pt-BR" altLang="pt-BR" sz="1866" dirty="0">
                <a:latin typeface="Arial" charset="0"/>
              </a:rPr>
              <a:t> massa, et </a:t>
            </a:r>
            <a:r>
              <a:rPr lang="pt-BR" altLang="pt-BR" sz="1866" dirty="0" err="1">
                <a:latin typeface="Arial" charset="0"/>
              </a:rPr>
              <a:t>maximus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lacus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interdum</a:t>
            </a:r>
            <a:r>
              <a:rPr lang="pt-BR" altLang="pt-BR" sz="1866" dirty="0">
                <a:latin typeface="Arial" charset="0"/>
              </a:rPr>
              <a:t> quis. </a:t>
            </a:r>
            <a:r>
              <a:rPr lang="pt-BR" altLang="pt-BR" sz="1866" dirty="0" err="1">
                <a:latin typeface="Arial" charset="0"/>
              </a:rPr>
              <a:t>Sed</a:t>
            </a:r>
            <a:r>
              <a:rPr lang="pt-BR" altLang="pt-BR" sz="1866" dirty="0">
                <a:latin typeface="Arial" charset="0"/>
              </a:rPr>
              <a:t> vitae </a:t>
            </a:r>
            <a:r>
              <a:rPr lang="pt-BR" altLang="pt-BR" sz="1866" dirty="0" err="1">
                <a:latin typeface="Arial" charset="0"/>
              </a:rPr>
              <a:t>purus</a:t>
            </a:r>
            <a:r>
              <a:rPr lang="pt-BR" altLang="pt-BR" sz="1866" dirty="0">
                <a:latin typeface="Arial" charset="0"/>
              </a:rPr>
              <a:t> quis ante </a:t>
            </a:r>
            <a:r>
              <a:rPr lang="pt-BR" altLang="pt-BR" sz="1866" dirty="0" err="1">
                <a:latin typeface="Arial" charset="0"/>
              </a:rPr>
              <a:t>commodo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lobortis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at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condimentum</a:t>
            </a:r>
            <a:r>
              <a:rPr lang="pt-BR" altLang="pt-BR" sz="1866" dirty="0">
                <a:latin typeface="Arial" charset="0"/>
              </a:rPr>
              <a:t> </a:t>
            </a:r>
            <a:r>
              <a:rPr lang="pt-BR" altLang="pt-BR" sz="1866" dirty="0" err="1">
                <a:latin typeface="Arial" charset="0"/>
              </a:rPr>
              <a:t>quam</a:t>
            </a:r>
            <a:r>
              <a:rPr lang="pt-BR" altLang="pt-BR" sz="1866" dirty="0">
                <a:latin typeface="Arial" charset="0"/>
              </a:rPr>
              <a:t>. </a:t>
            </a:r>
          </a:p>
        </p:txBody>
      </p:sp>
      <p:sp>
        <p:nvSpPr>
          <p:cNvPr id="7" name="Retângulo 6"/>
          <p:cNvSpPr/>
          <p:nvPr/>
        </p:nvSpPr>
        <p:spPr>
          <a:xfrm>
            <a:off x="2528098" y="8469130"/>
            <a:ext cx="3523145" cy="6667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pt-BR" sz="3733" b="1" spc="100" dirty="0">
                <a:ln w="25400" cap="sq" cmpd="sng">
                  <a:prstDash val="solid"/>
                </a:ln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INTRODUÇÃO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4652370" y="8600347"/>
            <a:ext cx="3845541" cy="6667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pt-BR" sz="3733" b="1" spc="100" dirty="0">
                <a:ln w="11430"/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METODOLOGIA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1150690" y="14761004"/>
            <a:ext cx="6932603" cy="6667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pt-BR" sz="3733" b="1" spc="100" dirty="0">
                <a:ln w="11430"/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RESULTADOS E DISCUSSÕES</a:t>
            </a:r>
          </a:p>
        </p:txBody>
      </p:sp>
      <p:sp>
        <p:nvSpPr>
          <p:cNvPr id="29" name="Retângulo 28"/>
          <p:cNvSpPr/>
          <p:nvPr/>
        </p:nvSpPr>
        <p:spPr>
          <a:xfrm>
            <a:off x="14040122" y="19712294"/>
            <a:ext cx="3223896" cy="6667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pt-BR" sz="3733" b="1" spc="100" dirty="0">
                <a:ln w="11430"/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CONCLUSÃO</a:t>
            </a:r>
          </a:p>
        </p:txBody>
      </p:sp>
      <p:sp>
        <p:nvSpPr>
          <p:cNvPr id="31" name="Retângulo 30"/>
          <p:cNvSpPr/>
          <p:nvPr/>
        </p:nvSpPr>
        <p:spPr>
          <a:xfrm>
            <a:off x="11935317" y="28261684"/>
            <a:ext cx="8136904" cy="6667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pt-BR" sz="3733" b="1" spc="100" dirty="0">
                <a:ln w="11430"/>
                <a:solidFill>
                  <a:srgbClr val="000000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REFERÊNCIAS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447A9FF-DCA9-470A-B4A4-8BE4EA9620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72" y="25456522"/>
            <a:ext cx="9415667" cy="6277111"/>
          </a:xfrm>
          <a:prstGeom prst="rect">
            <a:avLst/>
          </a:prstGeom>
        </p:spPr>
      </p:pic>
      <p:sp>
        <p:nvSpPr>
          <p:cNvPr id="22" name="Retângulo 24">
            <a:extLst>
              <a:ext uri="{FF2B5EF4-FFF2-40B4-BE49-F238E27FC236}">
                <a16:creationId xmlns:a16="http://schemas.microsoft.com/office/drawing/2014/main" id="{69E5E8E7-D94F-4579-A0CA-D2D2F4117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050" y="31733633"/>
            <a:ext cx="88662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4863" eaLnBrk="0" hangingPunct="0">
              <a:spcBef>
                <a:spcPct val="20000"/>
              </a:spcBef>
              <a:buFont typeface="Arial" charset="0"/>
              <a:buChar char="•"/>
              <a:defRPr sz="14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4863" eaLnBrk="0" hangingPunct="0">
              <a:spcBef>
                <a:spcPct val="20000"/>
              </a:spcBef>
              <a:buFont typeface="Arial" charset="0"/>
              <a:buChar char="–"/>
              <a:defRPr sz="1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4863" eaLnBrk="0" hangingPunct="0">
              <a:spcBef>
                <a:spcPct val="20000"/>
              </a:spcBef>
              <a:buFont typeface="Arial" charset="0"/>
              <a:buChar char="•"/>
              <a:defRPr sz="11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4863" eaLnBrk="0" hangingPunct="0">
              <a:spcBef>
                <a:spcPct val="20000"/>
              </a:spcBef>
              <a:buFont typeface="Arial" charset="0"/>
              <a:buChar char="–"/>
              <a:defRPr sz="9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4863" eaLnBrk="0" hangingPunct="0">
              <a:spcBef>
                <a:spcPct val="20000"/>
              </a:spcBef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48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latin typeface="Arial" charset="0"/>
              </a:rPr>
              <a:t>Fonte: 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FEC90347-306E-85C1-62EB-FDD2F1083C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41" y="165035"/>
            <a:ext cx="2127055" cy="2101733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CDEE96B8-E77B-1ABD-A4C9-5D870D560D60}"/>
              </a:ext>
            </a:extLst>
          </p:cNvPr>
          <p:cNvSpPr txBox="1"/>
          <p:nvPr/>
        </p:nvSpPr>
        <p:spPr>
          <a:xfrm>
            <a:off x="2717090" y="257732"/>
            <a:ext cx="16165346" cy="181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latin typeface="Verdana Pro Black" panose="020B0604020202020204" pitchFamily="34" charset="0"/>
              </a:rPr>
              <a:t>COLÉGIO ADVENTISTA DE GRAVATAÍ</a:t>
            </a:r>
          </a:p>
          <a:p>
            <a:pPr algn="ctr">
              <a:lnSpc>
                <a:spcPct val="150000"/>
              </a:lnSpc>
            </a:pPr>
            <a:r>
              <a:rPr lang="pt-BR" sz="4000" dirty="0">
                <a:latin typeface="Verdana Pro Black" panose="020B0604020202020204" pitchFamily="34" charset="0"/>
              </a:rPr>
              <a:t>Feira de Iniciação Científica – FIC 2023</a:t>
            </a:r>
          </a:p>
        </p:txBody>
      </p:sp>
      <p:sp>
        <p:nvSpPr>
          <p:cNvPr id="23" name="Quadro 22">
            <a:extLst>
              <a:ext uri="{FF2B5EF4-FFF2-40B4-BE49-F238E27FC236}">
                <a16:creationId xmlns:a16="http://schemas.microsoft.com/office/drawing/2014/main" id="{574F441B-D95F-B3BD-E361-36A2269A7169}"/>
              </a:ext>
            </a:extLst>
          </p:cNvPr>
          <p:cNvSpPr/>
          <p:nvPr/>
        </p:nvSpPr>
        <p:spPr>
          <a:xfrm flipV="1">
            <a:off x="-1" y="3470818"/>
            <a:ext cx="21599525" cy="51568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5A4F1C1-5F65-FB40-E6A0-E6E6761BE3F2}"/>
              </a:ext>
            </a:extLst>
          </p:cNvPr>
          <p:cNvSpPr txBox="1"/>
          <p:nvPr/>
        </p:nvSpPr>
        <p:spPr>
          <a:xfrm>
            <a:off x="2980329" y="2208934"/>
            <a:ext cx="15638868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pt-BR" sz="38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Tecnologia e sociedade</a:t>
            </a:r>
            <a:r>
              <a:rPr lang="pt-BR" sz="3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O impacto da tecnologia na contemporaneidade</a:t>
            </a:r>
            <a:endParaRPr lang="pt-BR" sz="380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030EF80-3340-D0B1-26AB-D73A5B3F6276}"/>
              </a:ext>
            </a:extLst>
          </p:cNvPr>
          <p:cNvSpPr txBox="1"/>
          <p:nvPr/>
        </p:nvSpPr>
        <p:spPr>
          <a:xfrm>
            <a:off x="17872589" y="3694695"/>
            <a:ext cx="344034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tx2"/>
                </a:solidFill>
              </a:rPr>
              <a:t>Tamanho do banner: </a:t>
            </a:r>
            <a:r>
              <a:rPr lang="pt-BR" sz="3200" b="1" i="0" dirty="0">
                <a:solidFill>
                  <a:srgbClr val="FF0000"/>
                </a:solidFill>
                <a:effectLst/>
                <a:latin typeface="Google Sans"/>
              </a:rPr>
              <a:t>90 cm de altura e 60 cm de largura</a:t>
            </a:r>
            <a:endParaRPr lang="pt-BR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LO POSTER UFRGS Jove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POSTER UFRGS Jovem</Template>
  <TotalTime>349</TotalTime>
  <Words>886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Malgun Gothic</vt:lpstr>
      <vt:lpstr>Arial</vt:lpstr>
      <vt:lpstr>Calibri</vt:lpstr>
      <vt:lpstr>Google Sans</vt:lpstr>
      <vt:lpstr>Verdana Pro Black</vt:lpstr>
      <vt:lpstr>MODELO POSTER UFRGS Jovem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 Bertoglio Lorenzoni</dc:creator>
  <cp:lastModifiedBy>Marília Munzlinger</cp:lastModifiedBy>
  <cp:revision>25</cp:revision>
  <cp:lastPrinted>2023-10-03T00:35:04Z</cp:lastPrinted>
  <dcterms:created xsi:type="dcterms:W3CDTF">2018-07-11T19:53:09Z</dcterms:created>
  <dcterms:modified xsi:type="dcterms:W3CDTF">2023-10-04T11:29:57Z</dcterms:modified>
</cp:coreProperties>
</file>