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4" r:id="rId10"/>
    <p:sldId id="264" r:id="rId11"/>
    <p:sldId id="276" r:id="rId12"/>
    <p:sldId id="266" r:id="rId13"/>
    <p:sldId id="275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C52C-295B-402B-BF35-73E1B67F140B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B1FC-7C60-4E81-8443-A849FCA38D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Tutorial da Pesquisa Científica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Por: Prof. Ricardo G. Rodrigues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  (A receita do bolo)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8596" y="2643182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Estabelecer a maneira que responderão as perguntas do projeto. Para isso responda COMO?</a:t>
            </a:r>
          </a:p>
          <a:p>
            <a:r>
              <a:rPr lang="pt-BR" sz="3200" dirty="0" smtClean="0"/>
              <a:t>Aqui deve estar claro o estudo a ser realizado, as pesquisas de campo, entrevistas, questionários, levantamento de dados etc. </a:t>
            </a:r>
            <a:endParaRPr lang="pt-BR" sz="3200" dirty="0" smtClean="0"/>
          </a:p>
          <a:p>
            <a:r>
              <a:rPr lang="pt-BR" sz="3200" dirty="0" smtClean="0"/>
              <a:t>Ou seja, é o modo de fazer. 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Pesquisa bibliográfica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É importante ler sobre o assunto que se vai pesquisar. </a:t>
            </a:r>
          </a:p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Ao ler vá anotando, crie um arquivo digital, você vai precisar deste material mais tarde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28596" y="5715016"/>
            <a:ext cx="8215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Lembrete:  Ninguém nasceu sabendo, por isto devemos ler. 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Pesquisa bibliográfica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57158" y="242886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 trabalho de pesquisa exige a escrita de um texto, o REFERENCIAL teórico ou EMBASAMENTO teórico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4348" y="4429132"/>
            <a:ext cx="764386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Este texto funciona como uma entrevista. O pesquisador é o entrevistador e os autores são os entrevistados. Então, em cada parágrafo escrito deve haver citação de autores.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685791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Citações: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1472" y="3143248"/>
            <a:ext cx="8143932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Podem ser de dois tipos: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Citação indireta;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Citação direta.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 experimento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Agora é hora de por em prática o plano ou seja mãos a massa, vamos realizar o experimento.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4714884"/>
            <a:ext cx="4500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IMPORTANTE: O experimento deve testar a hipótese apresentada.  Isto se chama FALSEAR a hipótese.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Coleta de dados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É preciso armazenar de forma correta os dados obtidos no experimento.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4714884"/>
            <a:ext cx="4500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IMPORTANTE: Use o caderno de campo para anotar os dados obtidos. Tire muitas fotos, repita varias vezes o experimento. 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e 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Os dados coletados devem ser analisados e interpretados.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4714884"/>
            <a:ext cx="45005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IMPORTANTE: Aqui usamos textos; imagens, tabelas e gráficos para demonstrarmos aquilo que encontramos na pesquisa. 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- Tabela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Resultado de imagem para tabe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6619875" cy="3505200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1071538" y="5715016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https://www.techtudo.com.br/dicas-e-tutoriais/noticia/2016/03/como-congelar-o-tamanho-de-tabelas-no-word-2016.html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- Quadro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43042" y="5786454"/>
            <a:ext cx="4500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1" dirty="0" smtClean="0">
                <a:cs typeface="Arial" pitchFamily="34" charset="0"/>
              </a:rPr>
              <a:t>Fonte: </a:t>
            </a:r>
            <a:r>
              <a:rPr lang="pt-BR" sz="1000" dirty="0" smtClean="0"/>
              <a:t>https://pt.slideshare.net/mikebarria9/normas-abnt-referncias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sultado de imagem para quadros e tabelas ab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3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00100" y="2643182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 conclusão deve ser simples, mas deve fazer o fechamento entre o problema, a hipótese e os objetivos.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4714884"/>
            <a:ext cx="4500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 conclusão pode deixar aberta a possibilidade de continuidade do trabalho.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Ideia – Assunto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Ex.: Piolhos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05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285720" y="3000372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Problema:</a:t>
            </a:r>
          </a:p>
        </p:txBody>
      </p:sp>
      <p:sp>
        <p:nvSpPr>
          <p:cNvPr id="8" name="Retângulo 7"/>
          <p:cNvSpPr/>
          <p:nvPr/>
        </p:nvSpPr>
        <p:spPr>
          <a:xfrm>
            <a:off x="5214943" y="3143248"/>
            <a:ext cx="36433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 pergunta que gera a pesquisa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14942" y="4357694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Deve ser uma única pergunta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28860" y="4857760"/>
            <a:ext cx="27093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Fonte: https://www.gratispng.com/png-6r7ho2/</a:t>
            </a:r>
            <a:endParaRPr lang="pt-BR" sz="1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00034" y="5429264"/>
            <a:ext cx="8143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Ex.: Quantos piolhos existem na cidade de Novo Hamburgo? 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Devem ser escritas de acordo com a norma técnica.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4714884"/>
            <a:ext cx="4500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IMPORTANTE: Toda pesquisa precisa ter as fontes consultadas. Ausência </a:t>
            </a:r>
            <a:r>
              <a:rPr lang="pt-BR" sz="2200" b="1" smtClean="0">
                <a:latin typeface="Arial" pitchFamily="34" charset="0"/>
                <a:cs typeface="Arial" pitchFamily="34" charset="0"/>
              </a:rPr>
              <a:t>de referências é PLÁGIO.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No final do pré projeto e do artigo científico tem os exemplos de como escrever as referências, em caso de dúvidas consulte o seu orientador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Ação: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Agora é a hora de pesquisar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8186766" cy="1185858"/>
          </a:xfrm>
        </p:spPr>
        <p:txBody>
          <a:bodyPr>
            <a:normAutofit fontScale="925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 Caderno de campo e cronograma tem os modelos no site da escola, use-os.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857488" y="5072074"/>
            <a:ext cx="40174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Deve ser um único objetivo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4282" y="4000504"/>
            <a:ext cx="50674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Fonte: http://blog0news.blogspot.com/2013/04/para-uns-linha-de-chegada-para-outros.html</a:t>
            </a:r>
            <a:endParaRPr lang="pt-BR" sz="1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86380" y="2071678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Aquilo que se quer alcançar com a pesquisa.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8596" y="2786058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Identificar / enumerar / compreender / analisar / conhecer / comparar / apresentar/ tratar/ expor / abordar...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785786" y="4500570"/>
            <a:ext cx="74295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u="sng" dirty="0" smtClean="0">
                <a:solidFill>
                  <a:schemeClr val="accent6">
                    <a:lumMod val="50000"/>
                  </a:schemeClr>
                </a:solidFill>
              </a:rPr>
              <a:t>Atenção:</a:t>
            </a:r>
            <a:r>
              <a:rPr lang="pt-BR" sz="2200" b="1" dirty="0" smtClean="0"/>
              <a:t> </a:t>
            </a:r>
            <a:r>
              <a:rPr lang="pt-BR" b="1" dirty="0" smtClean="0"/>
              <a:t>Verbos </a:t>
            </a:r>
            <a:r>
              <a:rPr lang="pt-BR" b="1" dirty="0"/>
              <a:t>que indiquem ideais não constituem objetivo: promover, ajudar, resolver, melhorar, contribuir... Nada disso é possível fazer numa pesquisa científica: são ideais e não objetivos de pesquisa.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28596" y="5715016"/>
            <a:ext cx="84296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Fonte1 e 2: FERNANDES</a:t>
            </a:r>
            <a:r>
              <a:rPr lang="pt-BR" sz="1000" dirty="0"/>
              <a:t>, Carlos Roberto. 2007 Disponível em: &lt; http://www.carlosfernandes.prosaeverso.net/visualizar.</a:t>
            </a:r>
            <a:r>
              <a:rPr lang="pt-BR" sz="1000" dirty="0" err="1"/>
              <a:t>php</a:t>
            </a:r>
            <a:r>
              <a:rPr lang="pt-BR" sz="1000" dirty="0"/>
              <a:t>?</a:t>
            </a:r>
            <a:r>
              <a:rPr lang="pt-BR" sz="1000" dirty="0" err="1"/>
              <a:t>idt</a:t>
            </a:r>
            <a:r>
              <a:rPr lang="pt-BR" sz="1000" dirty="0"/>
              <a:t>=661439 Acessado em: 30 de maio de 2019. </a:t>
            </a:r>
            <a:endParaRPr lang="pt-BR" sz="1000" dirty="0" smtClean="0"/>
          </a:p>
          <a:p>
            <a:r>
              <a:rPr lang="pt-BR" sz="1000" dirty="0" smtClean="0"/>
              <a:t>UFRGS. </a:t>
            </a:r>
            <a:r>
              <a:rPr lang="pt-BR" sz="1000" b="1" dirty="0" smtClean="0"/>
              <a:t>Tutorial resumo </a:t>
            </a:r>
            <a:r>
              <a:rPr lang="pt-BR" sz="1000" dirty="0" smtClean="0"/>
              <a:t>UFRGS Jovem. </a:t>
            </a:r>
            <a:endParaRPr lang="pt-BR" sz="1000" dirty="0"/>
          </a:p>
        </p:txBody>
      </p:sp>
      <p:sp>
        <p:nvSpPr>
          <p:cNvPr id="7" name="Retângulo 6"/>
          <p:cNvSpPr/>
          <p:nvPr/>
        </p:nvSpPr>
        <p:spPr>
          <a:xfrm>
            <a:off x="1428728" y="2285992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Utiliza-se verbos tais como: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Justificativa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28662" y="5715016"/>
            <a:ext cx="77219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Deve ser em forma de texto, em torno de 10 a 15 linhas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85786" y="2857496"/>
            <a:ext cx="68580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 importância / relevância da pesquisa, para o pesquisador, para a comunidade e para a sociedade em geral.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828667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Justificativa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85786" y="2857496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Ex</a:t>
            </a:r>
            <a:r>
              <a:rPr lang="pt-BR" sz="3200" b="1" dirty="0"/>
              <a:t>: A justificativa para desenvolver o presente trabalho / experimento deve-se ao fato de que ... </a:t>
            </a:r>
          </a:p>
          <a:p>
            <a:r>
              <a:rPr lang="pt-BR" sz="3200" b="1" dirty="0"/>
              <a:t>• A razão do desenvolvimento da pesquisa / experimento centra-se na necessidade de...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Hipótese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85984" y="3714752"/>
            <a:ext cx="64844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Lembre-se toda pergunta deve ser respondida.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Utilize apenas uma hipótese.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71538" y="2285992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 possível resposta para o problema / pergunta.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00166" y="5786454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Ex. Na cidade de Novo Hamburgo existem 25 bilhões de piolhos.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28596" y="4857760"/>
            <a:ext cx="6858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A hipótese é aquilo que será testada no experimento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Objeto de estudo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14414" y="2643182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Definição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do objeto de estudo: </a:t>
            </a:r>
          </a:p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• Ex: Entende-se / entendemos a energia solar como a energia produzida por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(Fonte: UFRGS. Tutorial Resumo- UFRGS Jovem)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86050" y="57150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Aqui se dá os limites da pesquisa. 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começar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18585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Objeto de estudo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57158" y="2333685"/>
            <a:ext cx="8286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Exemplo de definição do objeto de estudo: Entende-se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por substituição dos nutrientes da carne como um produto que seja capaz de suprir os aminoácidos essenciais nela contido. 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1000" b="1" dirty="0" smtClean="0">
              <a:latin typeface="Arial" pitchFamily="34" charset="0"/>
              <a:cs typeface="Arial" pitchFamily="34" charset="0"/>
            </a:endParaRPr>
          </a:p>
          <a:p>
            <a:endParaRPr lang="pt-BR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Bruna Mendes da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Silva, Eduarda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Schreiner Vieira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Herasimczuk, Giovanna Pampanelli, Marianna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Wilbert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Lima, Ricardo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Gonçalves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Rodrigues. 2019</a:t>
            </a:r>
            <a:r>
              <a:rPr lang="pt-BR" dirty="0" smtClean="0"/>
              <a:t>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812</Words>
  <Application>Microsoft Office PowerPoint</Application>
  <PresentationFormat>Apresentação na tela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Tutorial da Pesquisa Científica</vt:lpstr>
      <vt:lpstr>Onde começar</vt:lpstr>
      <vt:lpstr>Onde começar</vt:lpstr>
      <vt:lpstr>Onde começar</vt:lpstr>
      <vt:lpstr>Onde começar</vt:lpstr>
      <vt:lpstr>Onde começar</vt:lpstr>
      <vt:lpstr>Onde começar</vt:lpstr>
      <vt:lpstr>Onde começar</vt:lpstr>
      <vt:lpstr>Onde começar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  <vt:lpstr>Ação: Agora é a hora de pesquisar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da Pesquisa Científica</dc:title>
  <dc:creator>Cliente</dc:creator>
  <cp:lastModifiedBy>Cliente</cp:lastModifiedBy>
  <cp:revision>27</cp:revision>
  <dcterms:created xsi:type="dcterms:W3CDTF">2020-02-11T19:08:28Z</dcterms:created>
  <dcterms:modified xsi:type="dcterms:W3CDTF">2020-02-19T18:20:57Z</dcterms:modified>
</cp:coreProperties>
</file>