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4C4-FE05-47E4-85AE-C3D0EBD4B6FC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B2DD-B93A-492E-BFE2-F64031584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058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4C4-FE05-47E4-85AE-C3D0EBD4B6FC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B2DD-B93A-492E-BFE2-F64031584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242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4C4-FE05-47E4-85AE-C3D0EBD4B6FC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B2DD-B93A-492E-BFE2-F64031584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351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4C4-FE05-47E4-85AE-C3D0EBD4B6FC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B2DD-B93A-492E-BFE2-F64031584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679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4C4-FE05-47E4-85AE-C3D0EBD4B6FC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B2DD-B93A-492E-BFE2-F64031584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659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4C4-FE05-47E4-85AE-C3D0EBD4B6FC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B2DD-B93A-492E-BFE2-F64031584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999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4C4-FE05-47E4-85AE-C3D0EBD4B6FC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B2DD-B93A-492E-BFE2-F64031584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821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4C4-FE05-47E4-85AE-C3D0EBD4B6FC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B2DD-B93A-492E-BFE2-F64031584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19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4C4-FE05-47E4-85AE-C3D0EBD4B6FC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B2DD-B93A-492E-BFE2-F64031584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903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4C4-FE05-47E4-85AE-C3D0EBD4B6FC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B2DD-B93A-492E-BFE2-F64031584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488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4C4-FE05-47E4-85AE-C3D0EBD4B6FC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B2DD-B93A-492E-BFE2-F64031584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737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0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344C4-FE05-47E4-85AE-C3D0EBD4B6FC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1B2DD-B93A-492E-BFE2-F64031584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93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1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1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5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0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3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2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86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Enlaces</dc:creator>
  <cp:lastModifiedBy>Enlaces</cp:lastModifiedBy>
  <cp:revision>2</cp:revision>
  <dcterms:created xsi:type="dcterms:W3CDTF">2022-11-28T11:57:54Z</dcterms:created>
  <dcterms:modified xsi:type="dcterms:W3CDTF">2022-11-28T12:42:13Z</dcterms:modified>
</cp:coreProperties>
</file>