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2"/>
  </p:notesMasterIdLst>
  <p:sldIdLst>
    <p:sldId id="256" r:id="rId2"/>
    <p:sldId id="258" r:id="rId3"/>
    <p:sldId id="257" r:id="rId4"/>
    <p:sldId id="32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71" r:id="rId19"/>
    <p:sldId id="273" r:id="rId20"/>
    <p:sldId id="274" r:id="rId21"/>
    <p:sldId id="275" r:id="rId22"/>
    <p:sldId id="276" r:id="rId23"/>
    <p:sldId id="277" r:id="rId24"/>
    <p:sldId id="278" r:id="rId25"/>
    <p:sldId id="279" r:id="rId26"/>
    <p:sldId id="329"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9" r:id="rId62"/>
    <p:sldId id="320" r:id="rId63"/>
    <p:sldId id="321" r:id="rId64"/>
    <p:sldId id="322" r:id="rId65"/>
    <p:sldId id="323" r:id="rId66"/>
    <p:sldId id="324" r:id="rId67"/>
    <p:sldId id="325" r:id="rId68"/>
    <p:sldId id="326" r:id="rId69"/>
    <p:sldId id="330" r:id="rId70"/>
    <p:sldId id="327" r:id="rId71"/>
  </p:sldIdLst>
  <p:sldSz cx="9144000" cy="5143500" type="screen16x9"/>
  <p:notesSz cx="6858000" cy="9144000"/>
  <p:embeddedFontLst>
    <p:embeddedFont>
      <p:font typeface="Arial Narrow" panose="020B0606020202030204" pitchFamily="34" charset="0"/>
      <p:regular r:id="rId73"/>
      <p:bold r:id="rId74"/>
      <p:italic r:id="rId75"/>
      <p:boldItalic r:id="rId76"/>
    </p:embeddedFont>
    <p:embeddedFont>
      <p:font typeface="Comfortaa" panose="020B0604020202020204" charset="0"/>
      <p:regular r:id="rId77"/>
      <p:bold r:id="rId78"/>
    </p:embeddedFont>
    <p:embeddedFont>
      <p:font typeface="Oswald" panose="00000500000000000000" pitchFamily="2" charset="0"/>
      <p:regular r:id="rId79"/>
      <p:bold r:id="rId80"/>
    </p:embeddedFont>
    <p:embeddedFont>
      <p:font typeface="Roboto" panose="02000000000000000000" pitchFamily="2"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1" roundtripDataSignature="AMtx7mhHK/S47MMoGcrg+MWALIuV98tsf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D0DB22-8E1D-4785-8602-0EDC3941B1C3}" v="5" dt="2025-02-21T23:57:16.941"/>
  </p1510:revLst>
</p1510:revInfo>
</file>

<file path=ppt/tableStyles.xml><?xml version="1.0" encoding="utf-8"?>
<a:tblStyleLst xmlns:a="http://schemas.openxmlformats.org/drawingml/2006/main" def="{48D534B0-A0BB-4063-A04C-D9A3B822251B}">
  <a:tblStyle styleId="{48D534B0-A0BB-4063-A04C-D9A3B822251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4.xml"/><Relationship Id="rId95"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font" Target="fonts/font8.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91" Type="http://customschemas.google.com/relationships/presentationmetadata" Target="metadata"/><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10.fntdata"/><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Ch - MChP - Fabiana Jara" userId="75529e75-35ae-4b11-ac9f-31c0ddd4f0f4" providerId="ADAL" clId="{19D0DB22-8E1D-4785-8602-0EDC3941B1C3}"/>
    <pc:docChg chg="custSel addSld delSld modSld sldOrd">
      <pc:chgData name="UCh - MChP - Fabiana Jara" userId="75529e75-35ae-4b11-ac9f-31c0ddd4f0f4" providerId="ADAL" clId="{19D0DB22-8E1D-4785-8602-0EDC3941B1C3}" dt="2025-02-25T12:38:34.491" v="1538"/>
      <pc:docMkLst>
        <pc:docMk/>
      </pc:docMkLst>
      <pc:sldChg chg="modSp mod">
        <pc:chgData name="UCh - MChP - Fabiana Jara" userId="75529e75-35ae-4b11-ac9f-31c0ddd4f0f4" providerId="ADAL" clId="{19D0DB22-8E1D-4785-8602-0EDC3941B1C3}" dt="2025-02-24T15:19:52.691" v="1534" actId="14100"/>
        <pc:sldMkLst>
          <pc:docMk/>
          <pc:sldMk cId="0" sldId="256"/>
        </pc:sldMkLst>
        <pc:spChg chg="mod">
          <ac:chgData name="UCh - MChP - Fabiana Jara" userId="75529e75-35ae-4b11-ac9f-31c0ddd4f0f4" providerId="ADAL" clId="{19D0DB22-8E1D-4785-8602-0EDC3941B1C3}" dt="2025-02-24T15:19:48.832" v="1532" actId="1076"/>
          <ac:spMkLst>
            <pc:docMk/>
            <pc:sldMk cId="0" sldId="256"/>
            <ac:spMk id="55" creationId="{00000000-0000-0000-0000-000000000000}"/>
          </ac:spMkLst>
        </pc:spChg>
        <pc:picChg chg="mod modCrop">
          <ac:chgData name="UCh - MChP - Fabiana Jara" userId="75529e75-35ae-4b11-ac9f-31c0ddd4f0f4" providerId="ADAL" clId="{19D0DB22-8E1D-4785-8602-0EDC3941B1C3}" dt="2025-02-24T15:19:52.691" v="1534" actId="14100"/>
          <ac:picMkLst>
            <pc:docMk/>
            <pc:sldMk cId="0" sldId="256"/>
            <ac:picMk id="57" creationId="{00000000-0000-0000-0000-000000000000}"/>
          </ac:picMkLst>
        </pc:picChg>
      </pc:sldChg>
      <pc:sldChg chg="addSp delSp modSp mod ord">
        <pc:chgData name="UCh - MChP - Fabiana Jara" userId="75529e75-35ae-4b11-ac9f-31c0ddd4f0f4" providerId="ADAL" clId="{19D0DB22-8E1D-4785-8602-0EDC3941B1C3}" dt="2025-02-25T12:38:34.491" v="1538"/>
        <pc:sldMkLst>
          <pc:docMk/>
          <pc:sldMk cId="0" sldId="258"/>
        </pc:sldMkLst>
        <pc:spChg chg="add mod">
          <ac:chgData name="UCh - MChP - Fabiana Jara" userId="75529e75-35ae-4b11-ac9f-31c0ddd4f0f4" providerId="ADAL" clId="{19D0DB22-8E1D-4785-8602-0EDC3941B1C3}" dt="2025-02-21T21:13:54.196" v="397" actId="20577"/>
          <ac:spMkLst>
            <pc:docMk/>
            <pc:sldMk cId="0" sldId="258"/>
            <ac:spMk id="3" creationId="{021FC1F6-08CE-C518-A1D0-849B5AD9CE57}"/>
          </ac:spMkLst>
        </pc:spChg>
        <pc:picChg chg="add mod">
          <ac:chgData name="UCh - MChP - Fabiana Jara" userId="75529e75-35ae-4b11-ac9f-31c0ddd4f0f4" providerId="ADAL" clId="{19D0DB22-8E1D-4785-8602-0EDC3941B1C3}" dt="2025-02-21T21:13:36.361" v="386" actId="1076"/>
          <ac:picMkLst>
            <pc:docMk/>
            <pc:sldMk cId="0" sldId="258"/>
            <ac:picMk id="5" creationId="{2691BFD6-741F-BCB5-7B4A-846A184E08D0}"/>
          </ac:picMkLst>
        </pc:picChg>
        <pc:picChg chg="mod">
          <ac:chgData name="UCh - MChP - Fabiana Jara" userId="75529e75-35ae-4b11-ac9f-31c0ddd4f0f4" providerId="ADAL" clId="{19D0DB22-8E1D-4785-8602-0EDC3941B1C3}" dt="2025-02-21T21:12:54.250" v="381" actId="1076"/>
          <ac:picMkLst>
            <pc:docMk/>
            <pc:sldMk cId="0" sldId="258"/>
            <ac:picMk id="70" creationId="{00000000-0000-0000-0000-000000000000}"/>
          </ac:picMkLst>
        </pc:picChg>
      </pc:sldChg>
      <pc:sldChg chg="modSp mod">
        <pc:chgData name="UCh - MChP - Fabiana Jara" userId="75529e75-35ae-4b11-ac9f-31c0ddd4f0f4" providerId="ADAL" clId="{19D0DB22-8E1D-4785-8602-0EDC3941B1C3}" dt="2025-02-20T17:52:53.114" v="0" actId="1036"/>
        <pc:sldMkLst>
          <pc:docMk/>
          <pc:sldMk cId="0" sldId="259"/>
        </pc:sldMkLst>
        <pc:picChg chg="mod">
          <ac:chgData name="UCh - MChP - Fabiana Jara" userId="75529e75-35ae-4b11-ac9f-31c0ddd4f0f4" providerId="ADAL" clId="{19D0DB22-8E1D-4785-8602-0EDC3941B1C3}" dt="2025-02-20T17:52:53.114" v="0" actId="1036"/>
          <ac:picMkLst>
            <pc:docMk/>
            <pc:sldMk cId="0" sldId="259"/>
            <ac:picMk id="80" creationId="{00000000-0000-0000-0000-000000000000}"/>
          </ac:picMkLst>
        </pc:picChg>
      </pc:sldChg>
      <pc:sldChg chg="modSp mod">
        <pc:chgData name="UCh - MChP - Fabiana Jara" userId="75529e75-35ae-4b11-ac9f-31c0ddd4f0f4" providerId="ADAL" clId="{19D0DB22-8E1D-4785-8602-0EDC3941B1C3}" dt="2025-02-21T21:15:10.164" v="408" actId="20577"/>
        <pc:sldMkLst>
          <pc:docMk/>
          <pc:sldMk cId="0" sldId="260"/>
        </pc:sldMkLst>
        <pc:spChg chg="mod">
          <ac:chgData name="UCh - MChP - Fabiana Jara" userId="75529e75-35ae-4b11-ac9f-31c0ddd4f0f4" providerId="ADAL" clId="{19D0DB22-8E1D-4785-8602-0EDC3941B1C3}" dt="2025-02-21T21:15:10.164" v="408" actId="20577"/>
          <ac:spMkLst>
            <pc:docMk/>
            <pc:sldMk cId="0" sldId="260"/>
            <ac:spMk id="89" creationId="{00000000-0000-0000-0000-000000000000}"/>
          </ac:spMkLst>
        </pc:spChg>
      </pc:sldChg>
      <pc:sldChg chg="modSp mod">
        <pc:chgData name="UCh - MChP - Fabiana Jara" userId="75529e75-35ae-4b11-ac9f-31c0ddd4f0f4" providerId="ADAL" clId="{19D0DB22-8E1D-4785-8602-0EDC3941B1C3}" dt="2025-02-21T21:15:16.230" v="409" actId="1076"/>
        <pc:sldMkLst>
          <pc:docMk/>
          <pc:sldMk cId="0" sldId="261"/>
        </pc:sldMkLst>
        <pc:spChg chg="mod">
          <ac:chgData name="UCh - MChP - Fabiana Jara" userId="75529e75-35ae-4b11-ac9f-31c0ddd4f0f4" providerId="ADAL" clId="{19D0DB22-8E1D-4785-8602-0EDC3941B1C3}" dt="2025-02-20T18:09:29.106" v="92" actId="1076"/>
          <ac:spMkLst>
            <pc:docMk/>
            <pc:sldMk cId="0" sldId="261"/>
            <ac:spMk id="97" creationId="{00000000-0000-0000-0000-000000000000}"/>
          </ac:spMkLst>
        </pc:spChg>
        <pc:picChg chg="mod">
          <ac:chgData name="UCh - MChP - Fabiana Jara" userId="75529e75-35ae-4b11-ac9f-31c0ddd4f0f4" providerId="ADAL" clId="{19D0DB22-8E1D-4785-8602-0EDC3941B1C3}" dt="2025-02-21T21:15:16.230" v="409" actId="1076"/>
          <ac:picMkLst>
            <pc:docMk/>
            <pc:sldMk cId="0" sldId="261"/>
            <ac:picMk id="98" creationId="{00000000-0000-0000-0000-000000000000}"/>
          </ac:picMkLst>
        </pc:picChg>
      </pc:sldChg>
      <pc:sldChg chg="modSp mod">
        <pc:chgData name="UCh - MChP - Fabiana Jara" userId="75529e75-35ae-4b11-ac9f-31c0ddd4f0f4" providerId="ADAL" clId="{19D0DB22-8E1D-4785-8602-0EDC3941B1C3}" dt="2025-02-21T21:15:23.203" v="411" actId="1076"/>
        <pc:sldMkLst>
          <pc:docMk/>
          <pc:sldMk cId="0" sldId="262"/>
        </pc:sldMkLst>
        <pc:spChg chg="mod">
          <ac:chgData name="UCh - MChP - Fabiana Jara" userId="75529e75-35ae-4b11-ac9f-31c0ddd4f0f4" providerId="ADAL" clId="{19D0DB22-8E1D-4785-8602-0EDC3941B1C3}" dt="2025-02-20T18:09:41.096" v="94" actId="1076"/>
          <ac:spMkLst>
            <pc:docMk/>
            <pc:sldMk cId="0" sldId="262"/>
            <ac:spMk id="106" creationId="{00000000-0000-0000-0000-000000000000}"/>
          </ac:spMkLst>
        </pc:spChg>
        <pc:picChg chg="mod">
          <ac:chgData name="UCh - MChP - Fabiana Jara" userId="75529e75-35ae-4b11-ac9f-31c0ddd4f0f4" providerId="ADAL" clId="{19D0DB22-8E1D-4785-8602-0EDC3941B1C3}" dt="2025-02-21T21:15:23.203" v="411" actId="1076"/>
          <ac:picMkLst>
            <pc:docMk/>
            <pc:sldMk cId="0" sldId="262"/>
            <ac:picMk id="107" creationId="{00000000-0000-0000-0000-000000000000}"/>
          </ac:picMkLst>
        </pc:picChg>
      </pc:sldChg>
      <pc:sldChg chg="modSp mod">
        <pc:chgData name="UCh - MChP - Fabiana Jara" userId="75529e75-35ae-4b11-ac9f-31c0ddd4f0f4" providerId="ADAL" clId="{19D0DB22-8E1D-4785-8602-0EDC3941B1C3}" dt="2025-02-21T21:15:30.941" v="413" actId="1076"/>
        <pc:sldMkLst>
          <pc:docMk/>
          <pc:sldMk cId="0" sldId="263"/>
        </pc:sldMkLst>
        <pc:spChg chg="mod">
          <ac:chgData name="UCh - MChP - Fabiana Jara" userId="75529e75-35ae-4b11-ac9f-31c0ddd4f0f4" providerId="ADAL" clId="{19D0DB22-8E1D-4785-8602-0EDC3941B1C3}" dt="2025-02-21T21:15:30.464" v="412" actId="14100"/>
          <ac:spMkLst>
            <pc:docMk/>
            <pc:sldMk cId="0" sldId="263"/>
            <ac:spMk id="113" creationId="{00000000-0000-0000-0000-000000000000}"/>
          </ac:spMkLst>
        </pc:spChg>
        <pc:picChg chg="mod">
          <ac:chgData name="UCh - MChP - Fabiana Jara" userId="75529e75-35ae-4b11-ac9f-31c0ddd4f0f4" providerId="ADAL" clId="{19D0DB22-8E1D-4785-8602-0EDC3941B1C3}" dt="2025-02-21T21:15:30.941" v="413" actId="1076"/>
          <ac:picMkLst>
            <pc:docMk/>
            <pc:sldMk cId="0" sldId="263"/>
            <ac:picMk id="112" creationId="{00000000-0000-0000-0000-000000000000}"/>
          </ac:picMkLst>
        </pc:picChg>
      </pc:sldChg>
      <pc:sldChg chg="modSp mod">
        <pc:chgData name="UCh - MChP - Fabiana Jara" userId="75529e75-35ae-4b11-ac9f-31c0ddd4f0f4" providerId="ADAL" clId="{19D0DB22-8E1D-4785-8602-0EDC3941B1C3}" dt="2025-02-21T21:15:46.338" v="416" actId="1036"/>
        <pc:sldMkLst>
          <pc:docMk/>
          <pc:sldMk cId="0" sldId="265"/>
        </pc:sldMkLst>
        <pc:spChg chg="mod">
          <ac:chgData name="UCh - MChP - Fabiana Jara" userId="75529e75-35ae-4b11-ac9f-31c0ddd4f0f4" providerId="ADAL" clId="{19D0DB22-8E1D-4785-8602-0EDC3941B1C3}" dt="2025-02-21T21:15:43.393" v="414" actId="14100"/>
          <ac:spMkLst>
            <pc:docMk/>
            <pc:sldMk cId="0" sldId="265"/>
            <ac:spMk id="128" creationId="{00000000-0000-0000-0000-000000000000}"/>
          </ac:spMkLst>
        </pc:spChg>
        <pc:picChg chg="mod">
          <ac:chgData name="UCh - MChP - Fabiana Jara" userId="75529e75-35ae-4b11-ac9f-31c0ddd4f0f4" providerId="ADAL" clId="{19D0DB22-8E1D-4785-8602-0EDC3941B1C3}" dt="2025-02-21T21:15:46.338" v="416" actId="1036"/>
          <ac:picMkLst>
            <pc:docMk/>
            <pc:sldMk cId="0" sldId="265"/>
            <ac:picMk id="127" creationId="{00000000-0000-0000-0000-000000000000}"/>
          </ac:picMkLst>
        </pc:picChg>
      </pc:sldChg>
      <pc:sldChg chg="modSp mod">
        <pc:chgData name="UCh - MChP - Fabiana Jara" userId="75529e75-35ae-4b11-ac9f-31c0ddd4f0f4" providerId="ADAL" clId="{19D0DB22-8E1D-4785-8602-0EDC3941B1C3}" dt="2025-02-21T20:39:30.493" v="101" actId="1036"/>
        <pc:sldMkLst>
          <pc:docMk/>
          <pc:sldMk cId="0" sldId="266"/>
        </pc:sldMkLst>
        <pc:picChg chg="mod">
          <ac:chgData name="UCh - MChP - Fabiana Jara" userId="75529e75-35ae-4b11-ac9f-31c0ddd4f0f4" providerId="ADAL" clId="{19D0DB22-8E1D-4785-8602-0EDC3941B1C3}" dt="2025-02-21T20:39:30.493" v="101" actId="1036"/>
          <ac:picMkLst>
            <pc:docMk/>
            <pc:sldMk cId="0" sldId="266"/>
            <ac:picMk id="134" creationId="{00000000-0000-0000-0000-000000000000}"/>
          </ac:picMkLst>
        </pc:picChg>
      </pc:sldChg>
      <pc:sldChg chg="modSp mod">
        <pc:chgData name="UCh - MChP - Fabiana Jara" userId="75529e75-35ae-4b11-ac9f-31c0ddd4f0f4" providerId="ADAL" clId="{19D0DB22-8E1D-4785-8602-0EDC3941B1C3}" dt="2025-02-21T21:16:08.563" v="418" actId="1036"/>
        <pc:sldMkLst>
          <pc:docMk/>
          <pc:sldMk cId="0" sldId="268"/>
        </pc:sldMkLst>
        <pc:spChg chg="mod">
          <ac:chgData name="UCh - MChP - Fabiana Jara" userId="75529e75-35ae-4b11-ac9f-31c0ddd4f0f4" providerId="ADAL" clId="{19D0DB22-8E1D-4785-8602-0EDC3941B1C3}" dt="2025-02-21T21:15:58.421" v="417" actId="14100"/>
          <ac:spMkLst>
            <pc:docMk/>
            <pc:sldMk cId="0" sldId="268"/>
            <ac:spMk id="157" creationId="{00000000-0000-0000-0000-000000000000}"/>
          </ac:spMkLst>
        </pc:spChg>
        <pc:picChg chg="mod">
          <ac:chgData name="UCh - MChP - Fabiana Jara" userId="75529e75-35ae-4b11-ac9f-31c0ddd4f0f4" providerId="ADAL" clId="{19D0DB22-8E1D-4785-8602-0EDC3941B1C3}" dt="2025-02-21T21:16:08.563" v="418" actId="1036"/>
          <ac:picMkLst>
            <pc:docMk/>
            <pc:sldMk cId="0" sldId="268"/>
            <ac:picMk id="156" creationId="{00000000-0000-0000-0000-000000000000}"/>
          </ac:picMkLst>
        </pc:picChg>
      </pc:sldChg>
      <pc:sldChg chg="modSp mod">
        <pc:chgData name="UCh - MChP - Fabiana Jara" userId="75529e75-35ae-4b11-ac9f-31c0ddd4f0f4" providerId="ADAL" clId="{19D0DB22-8E1D-4785-8602-0EDC3941B1C3}" dt="2025-02-21T21:25:47.505" v="454" actId="1076"/>
        <pc:sldMkLst>
          <pc:docMk/>
          <pc:sldMk cId="0" sldId="271"/>
        </pc:sldMkLst>
        <pc:spChg chg="mod">
          <ac:chgData name="UCh - MChP - Fabiana Jara" userId="75529e75-35ae-4b11-ac9f-31c0ddd4f0f4" providerId="ADAL" clId="{19D0DB22-8E1D-4785-8602-0EDC3941B1C3}" dt="2025-02-21T21:25:47.505" v="454" actId="1076"/>
          <ac:spMkLst>
            <pc:docMk/>
            <pc:sldMk cId="0" sldId="271"/>
            <ac:spMk id="188" creationId="{00000000-0000-0000-0000-000000000000}"/>
          </ac:spMkLst>
        </pc:spChg>
      </pc:sldChg>
      <pc:sldChg chg="modSp mod ord modNotes">
        <pc:chgData name="UCh - MChP - Fabiana Jara" userId="75529e75-35ae-4b11-ac9f-31c0ddd4f0f4" providerId="ADAL" clId="{19D0DB22-8E1D-4785-8602-0EDC3941B1C3}" dt="2025-02-22T00:16:08.198" v="848" actId="14100"/>
        <pc:sldMkLst>
          <pc:docMk/>
          <pc:sldMk cId="0" sldId="272"/>
        </pc:sldMkLst>
        <pc:spChg chg="mod">
          <ac:chgData name="UCh - MChP - Fabiana Jara" userId="75529e75-35ae-4b11-ac9f-31c0ddd4f0f4" providerId="ADAL" clId="{19D0DB22-8E1D-4785-8602-0EDC3941B1C3}" dt="2025-02-22T00:16:08.198" v="848" actId="14100"/>
          <ac:spMkLst>
            <pc:docMk/>
            <pc:sldMk cId="0" sldId="272"/>
            <ac:spMk id="195" creationId="{00000000-0000-0000-0000-000000000000}"/>
          </ac:spMkLst>
        </pc:spChg>
        <pc:spChg chg="mod">
          <ac:chgData name="UCh - MChP - Fabiana Jara" userId="75529e75-35ae-4b11-ac9f-31c0ddd4f0f4" providerId="ADAL" clId="{19D0DB22-8E1D-4785-8602-0EDC3941B1C3}" dt="2025-02-22T00:15:10.192" v="822" actId="20577"/>
          <ac:spMkLst>
            <pc:docMk/>
            <pc:sldMk cId="0" sldId="272"/>
            <ac:spMk id="196" creationId="{00000000-0000-0000-0000-000000000000}"/>
          </ac:spMkLst>
        </pc:spChg>
        <pc:picChg chg="mod">
          <ac:chgData name="UCh - MChP - Fabiana Jara" userId="75529e75-35ae-4b11-ac9f-31c0ddd4f0f4" providerId="ADAL" clId="{19D0DB22-8E1D-4785-8602-0EDC3941B1C3}" dt="2025-02-21T21:17:00.791" v="448" actId="1076"/>
          <ac:picMkLst>
            <pc:docMk/>
            <pc:sldMk cId="0" sldId="272"/>
            <ac:picMk id="197" creationId="{00000000-0000-0000-0000-000000000000}"/>
          </ac:picMkLst>
        </pc:picChg>
      </pc:sldChg>
      <pc:sldChg chg="modSp mod">
        <pc:chgData name="UCh - MChP - Fabiana Jara" userId="75529e75-35ae-4b11-ac9f-31c0ddd4f0f4" providerId="ADAL" clId="{19D0DB22-8E1D-4785-8602-0EDC3941B1C3}" dt="2025-02-21T20:43:29.312" v="140" actId="20577"/>
        <pc:sldMkLst>
          <pc:docMk/>
          <pc:sldMk cId="0" sldId="273"/>
        </pc:sldMkLst>
        <pc:spChg chg="mod">
          <ac:chgData name="UCh - MChP - Fabiana Jara" userId="75529e75-35ae-4b11-ac9f-31c0ddd4f0f4" providerId="ADAL" clId="{19D0DB22-8E1D-4785-8602-0EDC3941B1C3}" dt="2025-02-21T20:43:29.312" v="140" actId="20577"/>
          <ac:spMkLst>
            <pc:docMk/>
            <pc:sldMk cId="0" sldId="273"/>
            <ac:spMk id="203" creationId="{00000000-0000-0000-0000-000000000000}"/>
          </ac:spMkLst>
        </pc:spChg>
      </pc:sldChg>
      <pc:sldChg chg="ord modNotes">
        <pc:chgData name="UCh - MChP - Fabiana Jara" userId="75529e75-35ae-4b11-ac9f-31c0ddd4f0f4" providerId="ADAL" clId="{19D0DB22-8E1D-4785-8602-0EDC3941B1C3}" dt="2025-02-22T00:01:34.843" v="763"/>
        <pc:sldMkLst>
          <pc:docMk/>
          <pc:sldMk cId="0" sldId="277"/>
        </pc:sldMkLst>
      </pc:sldChg>
      <pc:sldChg chg="addSp modSp mod ord modNotes">
        <pc:chgData name="UCh - MChP - Fabiana Jara" userId="75529e75-35ae-4b11-ac9f-31c0ddd4f0f4" providerId="ADAL" clId="{19D0DB22-8E1D-4785-8602-0EDC3941B1C3}" dt="2025-02-21T23:57:06.276" v="625" actId="1076"/>
        <pc:sldMkLst>
          <pc:docMk/>
          <pc:sldMk cId="0" sldId="278"/>
        </pc:sldMkLst>
        <pc:spChg chg="add mod">
          <ac:chgData name="UCh - MChP - Fabiana Jara" userId="75529e75-35ae-4b11-ac9f-31c0ddd4f0f4" providerId="ADAL" clId="{19D0DB22-8E1D-4785-8602-0EDC3941B1C3}" dt="2025-02-21T23:57:06.276" v="625" actId="1076"/>
          <ac:spMkLst>
            <pc:docMk/>
            <pc:sldMk cId="0" sldId="278"/>
            <ac:spMk id="2" creationId="{D33FC8B4-EFD6-C42B-7D2E-8EEEF6DAD82D}"/>
          </ac:spMkLst>
        </pc:spChg>
        <pc:picChg chg="mod">
          <ac:chgData name="UCh - MChP - Fabiana Jara" userId="75529e75-35ae-4b11-ac9f-31c0ddd4f0f4" providerId="ADAL" clId="{19D0DB22-8E1D-4785-8602-0EDC3941B1C3}" dt="2025-02-21T23:56:45.532" v="619" actId="1076"/>
          <ac:picMkLst>
            <pc:docMk/>
            <pc:sldMk cId="0" sldId="278"/>
            <ac:picMk id="257" creationId="{00000000-0000-0000-0000-000000000000}"/>
          </ac:picMkLst>
        </pc:picChg>
        <pc:picChg chg="mod">
          <ac:chgData name="UCh - MChP - Fabiana Jara" userId="75529e75-35ae-4b11-ac9f-31c0ddd4f0f4" providerId="ADAL" clId="{19D0DB22-8E1D-4785-8602-0EDC3941B1C3}" dt="2025-02-21T23:56:55.516" v="623" actId="1076"/>
          <ac:picMkLst>
            <pc:docMk/>
            <pc:sldMk cId="0" sldId="278"/>
            <ac:picMk id="261" creationId="{00000000-0000-0000-0000-000000000000}"/>
          </ac:picMkLst>
        </pc:picChg>
      </pc:sldChg>
      <pc:sldChg chg="addSp modSp mod ord modNotes">
        <pc:chgData name="UCh - MChP - Fabiana Jara" userId="75529e75-35ae-4b11-ac9f-31c0ddd4f0f4" providerId="ADAL" clId="{19D0DB22-8E1D-4785-8602-0EDC3941B1C3}" dt="2025-02-21T23:58:48.339" v="760" actId="20577"/>
        <pc:sldMkLst>
          <pc:docMk/>
          <pc:sldMk cId="0" sldId="279"/>
        </pc:sldMkLst>
        <pc:spChg chg="add mod">
          <ac:chgData name="UCh - MChP - Fabiana Jara" userId="75529e75-35ae-4b11-ac9f-31c0ddd4f0f4" providerId="ADAL" clId="{19D0DB22-8E1D-4785-8602-0EDC3941B1C3}" dt="2025-02-21T23:58:48.339" v="760" actId="20577"/>
          <ac:spMkLst>
            <pc:docMk/>
            <pc:sldMk cId="0" sldId="279"/>
            <ac:spMk id="2" creationId="{5D240F6E-233C-1BA3-9A1E-C6CD73BCF930}"/>
          </ac:spMkLst>
        </pc:spChg>
        <pc:picChg chg="mod">
          <ac:chgData name="UCh - MChP - Fabiana Jara" userId="75529e75-35ae-4b11-ac9f-31c0ddd4f0f4" providerId="ADAL" clId="{19D0DB22-8E1D-4785-8602-0EDC3941B1C3}" dt="2025-02-21T23:57:27.161" v="631" actId="1076"/>
          <ac:picMkLst>
            <pc:docMk/>
            <pc:sldMk cId="0" sldId="279"/>
            <ac:picMk id="270" creationId="{00000000-0000-0000-0000-000000000000}"/>
          </ac:picMkLst>
        </pc:picChg>
      </pc:sldChg>
      <pc:sldChg chg="del">
        <pc:chgData name="UCh - MChP - Fabiana Jara" userId="75529e75-35ae-4b11-ac9f-31c0ddd4f0f4" providerId="ADAL" clId="{19D0DB22-8E1D-4785-8602-0EDC3941B1C3}" dt="2025-02-22T00:01:48.882" v="764" actId="2696"/>
        <pc:sldMkLst>
          <pc:docMk/>
          <pc:sldMk cId="0" sldId="280"/>
        </pc:sldMkLst>
      </pc:sldChg>
      <pc:sldChg chg="addSp delSp modSp mod">
        <pc:chgData name="UCh - MChP - Fabiana Jara" userId="75529e75-35ae-4b11-ac9f-31c0ddd4f0f4" providerId="ADAL" clId="{19D0DB22-8E1D-4785-8602-0EDC3941B1C3}" dt="2025-02-22T00:02:45.011" v="774" actId="1076"/>
        <pc:sldMkLst>
          <pc:docMk/>
          <pc:sldMk cId="0" sldId="281"/>
        </pc:sldMkLst>
        <pc:picChg chg="add mod">
          <ac:chgData name="UCh - MChP - Fabiana Jara" userId="75529e75-35ae-4b11-ac9f-31c0ddd4f0f4" providerId="ADAL" clId="{19D0DB22-8E1D-4785-8602-0EDC3941B1C3}" dt="2025-02-22T00:02:45.011" v="774" actId="1076"/>
          <ac:picMkLst>
            <pc:docMk/>
            <pc:sldMk cId="0" sldId="281"/>
            <ac:picMk id="3" creationId="{21B8EEA6-F22B-2B4B-9E3D-2F2EB8F846BC}"/>
          </ac:picMkLst>
        </pc:picChg>
        <pc:picChg chg="mod">
          <ac:chgData name="UCh - MChP - Fabiana Jara" userId="75529e75-35ae-4b11-ac9f-31c0ddd4f0f4" providerId="ADAL" clId="{19D0DB22-8E1D-4785-8602-0EDC3941B1C3}" dt="2025-02-21T21:43:23.452" v="455" actId="14100"/>
          <ac:picMkLst>
            <pc:docMk/>
            <pc:sldMk cId="0" sldId="281"/>
            <ac:picMk id="287" creationId="{00000000-0000-0000-0000-000000000000}"/>
          </ac:picMkLst>
        </pc:picChg>
      </pc:sldChg>
      <pc:sldChg chg="addSp delSp modSp mod">
        <pc:chgData name="UCh - MChP - Fabiana Jara" userId="75529e75-35ae-4b11-ac9f-31c0ddd4f0f4" providerId="ADAL" clId="{19D0DB22-8E1D-4785-8602-0EDC3941B1C3}" dt="2025-02-22T00:05:56.699" v="784" actId="14100"/>
        <pc:sldMkLst>
          <pc:docMk/>
          <pc:sldMk cId="0" sldId="282"/>
        </pc:sldMkLst>
        <pc:picChg chg="add mod">
          <ac:chgData name="UCh - MChP - Fabiana Jara" userId="75529e75-35ae-4b11-ac9f-31c0ddd4f0f4" providerId="ADAL" clId="{19D0DB22-8E1D-4785-8602-0EDC3941B1C3}" dt="2025-02-22T00:05:56.699" v="784" actId="14100"/>
          <ac:picMkLst>
            <pc:docMk/>
            <pc:sldMk cId="0" sldId="282"/>
            <ac:picMk id="3" creationId="{76C5C953-10E1-8ED8-7822-9B95212ECE8B}"/>
          </ac:picMkLst>
        </pc:picChg>
      </pc:sldChg>
      <pc:sldChg chg="modSp mod">
        <pc:chgData name="UCh - MChP - Fabiana Jara" userId="75529e75-35ae-4b11-ac9f-31c0ddd4f0f4" providerId="ADAL" clId="{19D0DB22-8E1D-4785-8602-0EDC3941B1C3}" dt="2025-02-22T00:06:42.640" v="785" actId="14100"/>
        <pc:sldMkLst>
          <pc:docMk/>
          <pc:sldMk cId="0" sldId="283"/>
        </pc:sldMkLst>
        <pc:spChg chg="mod">
          <ac:chgData name="UCh - MChP - Fabiana Jara" userId="75529e75-35ae-4b11-ac9f-31c0ddd4f0f4" providerId="ADAL" clId="{19D0DB22-8E1D-4785-8602-0EDC3941B1C3}" dt="2025-02-22T00:06:42.640" v="785" actId="14100"/>
          <ac:spMkLst>
            <pc:docMk/>
            <pc:sldMk cId="0" sldId="283"/>
            <ac:spMk id="303" creationId="{00000000-0000-0000-0000-000000000000}"/>
          </ac:spMkLst>
        </pc:spChg>
      </pc:sldChg>
      <pc:sldChg chg="addSp delSp modSp mod">
        <pc:chgData name="UCh - MChP - Fabiana Jara" userId="75529e75-35ae-4b11-ac9f-31c0ddd4f0f4" providerId="ADAL" clId="{19D0DB22-8E1D-4785-8602-0EDC3941B1C3}" dt="2025-02-22T00:09:00.208" v="788" actId="1076"/>
        <pc:sldMkLst>
          <pc:docMk/>
          <pc:sldMk cId="0" sldId="284"/>
        </pc:sldMkLst>
        <pc:picChg chg="add mod">
          <ac:chgData name="UCh - MChP - Fabiana Jara" userId="75529e75-35ae-4b11-ac9f-31c0ddd4f0f4" providerId="ADAL" clId="{19D0DB22-8E1D-4785-8602-0EDC3941B1C3}" dt="2025-02-22T00:09:00.208" v="788" actId="1076"/>
          <ac:picMkLst>
            <pc:docMk/>
            <pc:sldMk cId="0" sldId="284"/>
            <ac:picMk id="3" creationId="{B9E6D7EF-CA72-0E9D-8E1D-BCD0D1C1C9A4}"/>
          </ac:picMkLst>
        </pc:picChg>
      </pc:sldChg>
      <pc:sldChg chg="addSp delSp modSp mod">
        <pc:chgData name="UCh - MChP - Fabiana Jara" userId="75529e75-35ae-4b11-ac9f-31c0ddd4f0f4" providerId="ADAL" clId="{19D0DB22-8E1D-4785-8602-0EDC3941B1C3}" dt="2025-02-22T00:09:48.968" v="793" actId="1076"/>
        <pc:sldMkLst>
          <pc:docMk/>
          <pc:sldMk cId="0" sldId="286"/>
        </pc:sldMkLst>
        <pc:picChg chg="add mod">
          <ac:chgData name="UCh - MChP - Fabiana Jara" userId="75529e75-35ae-4b11-ac9f-31c0ddd4f0f4" providerId="ADAL" clId="{19D0DB22-8E1D-4785-8602-0EDC3941B1C3}" dt="2025-02-22T00:09:48.968" v="793" actId="1076"/>
          <ac:picMkLst>
            <pc:docMk/>
            <pc:sldMk cId="0" sldId="286"/>
            <ac:picMk id="3" creationId="{C716D4C5-5C30-A392-75EA-63D8BF267F9C}"/>
          </ac:picMkLst>
        </pc:picChg>
      </pc:sldChg>
      <pc:sldChg chg="modSp mod">
        <pc:chgData name="UCh - MChP - Fabiana Jara" userId="75529e75-35ae-4b11-ac9f-31c0ddd4f0f4" providerId="ADAL" clId="{19D0DB22-8E1D-4785-8602-0EDC3941B1C3}" dt="2025-02-22T00:10:30.870" v="797" actId="1076"/>
        <pc:sldMkLst>
          <pc:docMk/>
          <pc:sldMk cId="0" sldId="287"/>
        </pc:sldMkLst>
        <pc:spChg chg="mod">
          <ac:chgData name="UCh - MChP - Fabiana Jara" userId="75529e75-35ae-4b11-ac9f-31c0ddd4f0f4" providerId="ADAL" clId="{19D0DB22-8E1D-4785-8602-0EDC3941B1C3}" dt="2025-02-22T00:10:30.870" v="797" actId="1076"/>
          <ac:spMkLst>
            <pc:docMk/>
            <pc:sldMk cId="0" sldId="287"/>
            <ac:spMk id="329" creationId="{00000000-0000-0000-0000-000000000000}"/>
          </ac:spMkLst>
        </pc:spChg>
      </pc:sldChg>
      <pc:sldChg chg="modSp mod">
        <pc:chgData name="UCh - MChP - Fabiana Jara" userId="75529e75-35ae-4b11-ac9f-31c0ddd4f0f4" providerId="ADAL" clId="{19D0DB22-8E1D-4785-8602-0EDC3941B1C3}" dt="2025-02-22T00:11:02.100" v="798" actId="1036"/>
        <pc:sldMkLst>
          <pc:docMk/>
          <pc:sldMk cId="0" sldId="288"/>
        </pc:sldMkLst>
        <pc:spChg chg="mod">
          <ac:chgData name="UCh - MChP - Fabiana Jara" userId="75529e75-35ae-4b11-ac9f-31c0ddd4f0f4" providerId="ADAL" clId="{19D0DB22-8E1D-4785-8602-0EDC3941B1C3}" dt="2025-02-22T00:11:02.100" v="798" actId="1036"/>
          <ac:spMkLst>
            <pc:docMk/>
            <pc:sldMk cId="0" sldId="288"/>
            <ac:spMk id="335" creationId="{00000000-0000-0000-0000-000000000000}"/>
          </ac:spMkLst>
        </pc:spChg>
      </pc:sldChg>
      <pc:sldChg chg="modSp mod">
        <pc:chgData name="UCh - MChP - Fabiana Jara" userId="75529e75-35ae-4b11-ac9f-31c0ddd4f0f4" providerId="ADAL" clId="{19D0DB22-8E1D-4785-8602-0EDC3941B1C3}" dt="2025-02-21T20:49:53.362" v="141" actId="1076"/>
        <pc:sldMkLst>
          <pc:docMk/>
          <pc:sldMk cId="0" sldId="299"/>
        </pc:sldMkLst>
        <pc:graphicFrameChg chg="mod">
          <ac:chgData name="UCh - MChP - Fabiana Jara" userId="75529e75-35ae-4b11-ac9f-31c0ddd4f0f4" providerId="ADAL" clId="{19D0DB22-8E1D-4785-8602-0EDC3941B1C3}" dt="2025-02-21T20:49:53.362" v="141" actId="1076"/>
          <ac:graphicFrameMkLst>
            <pc:docMk/>
            <pc:sldMk cId="0" sldId="299"/>
            <ac:graphicFrameMk id="489" creationId="{00000000-0000-0000-0000-000000000000}"/>
          </ac:graphicFrameMkLst>
        </pc:graphicFrameChg>
      </pc:sldChg>
      <pc:sldChg chg="del">
        <pc:chgData name="UCh - MChP - Fabiana Jara" userId="75529e75-35ae-4b11-ac9f-31c0ddd4f0f4" providerId="ADAL" clId="{19D0DB22-8E1D-4785-8602-0EDC3941B1C3}" dt="2025-02-22T00:14:03.701" v="799" actId="2696"/>
        <pc:sldMkLst>
          <pc:docMk/>
          <pc:sldMk cId="0" sldId="315"/>
        </pc:sldMkLst>
      </pc:sldChg>
      <pc:sldChg chg="del">
        <pc:chgData name="UCh - MChP - Fabiana Jara" userId="75529e75-35ae-4b11-ac9f-31c0ddd4f0f4" providerId="ADAL" clId="{19D0DB22-8E1D-4785-8602-0EDC3941B1C3}" dt="2025-02-22T00:14:06.953" v="800" actId="2696"/>
        <pc:sldMkLst>
          <pc:docMk/>
          <pc:sldMk cId="0" sldId="316"/>
        </pc:sldMkLst>
      </pc:sldChg>
      <pc:sldChg chg="del">
        <pc:chgData name="UCh - MChP - Fabiana Jara" userId="75529e75-35ae-4b11-ac9f-31c0ddd4f0f4" providerId="ADAL" clId="{19D0DB22-8E1D-4785-8602-0EDC3941B1C3}" dt="2025-02-22T00:14:09.837" v="801" actId="2696"/>
        <pc:sldMkLst>
          <pc:docMk/>
          <pc:sldMk cId="0" sldId="317"/>
        </pc:sldMkLst>
      </pc:sldChg>
      <pc:sldChg chg="del">
        <pc:chgData name="UCh - MChP - Fabiana Jara" userId="75529e75-35ae-4b11-ac9f-31c0ddd4f0f4" providerId="ADAL" clId="{19D0DB22-8E1D-4785-8602-0EDC3941B1C3}" dt="2025-02-22T00:14:13.458" v="802" actId="2696"/>
        <pc:sldMkLst>
          <pc:docMk/>
          <pc:sldMk cId="0" sldId="318"/>
        </pc:sldMkLst>
      </pc:sldChg>
      <pc:sldChg chg="modSp mod">
        <pc:chgData name="UCh - MChP - Fabiana Jara" userId="75529e75-35ae-4b11-ac9f-31c0ddd4f0f4" providerId="ADAL" clId="{19D0DB22-8E1D-4785-8602-0EDC3941B1C3}" dt="2025-02-22T00:16:16.849" v="849" actId="1076"/>
        <pc:sldMkLst>
          <pc:docMk/>
          <pc:sldMk cId="0" sldId="319"/>
        </pc:sldMkLst>
        <pc:spChg chg="mod">
          <ac:chgData name="UCh - MChP - Fabiana Jara" userId="75529e75-35ae-4b11-ac9f-31c0ddd4f0f4" providerId="ADAL" clId="{19D0DB22-8E1D-4785-8602-0EDC3941B1C3}" dt="2025-02-22T00:16:16.849" v="849" actId="1076"/>
          <ac:spMkLst>
            <pc:docMk/>
            <pc:sldMk cId="0" sldId="319"/>
            <ac:spMk id="845" creationId="{00000000-0000-0000-0000-000000000000}"/>
          </ac:spMkLst>
        </pc:spChg>
      </pc:sldChg>
      <pc:sldChg chg="modSp mod">
        <pc:chgData name="UCh - MChP - Fabiana Jara" userId="75529e75-35ae-4b11-ac9f-31c0ddd4f0f4" providerId="ADAL" clId="{19D0DB22-8E1D-4785-8602-0EDC3941B1C3}" dt="2025-02-22T00:22:35.157" v="1024" actId="207"/>
        <pc:sldMkLst>
          <pc:docMk/>
          <pc:sldMk cId="0" sldId="320"/>
        </pc:sldMkLst>
        <pc:spChg chg="mod">
          <ac:chgData name="UCh - MChP - Fabiana Jara" userId="75529e75-35ae-4b11-ac9f-31c0ddd4f0f4" providerId="ADAL" clId="{19D0DB22-8E1D-4785-8602-0EDC3941B1C3}" dt="2025-02-22T00:22:35.157" v="1024" actId="207"/>
          <ac:spMkLst>
            <pc:docMk/>
            <pc:sldMk cId="0" sldId="320"/>
            <ac:spMk id="854" creationId="{00000000-0000-0000-0000-000000000000}"/>
          </ac:spMkLst>
        </pc:spChg>
      </pc:sldChg>
      <pc:sldChg chg="modSp mod">
        <pc:chgData name="UCh - MChP - Fabiana Jara" userId="75529e75-35ae-4b11-ac9f-31c0ddd4f0f4" providerId="ADAL" clId="{19D0DB22-8E1D-4785-8602-0EDC3941B1C3}" dt="2025-02-22T00:22:39.260" v="1025" actId="207"/>
        <pc:sldMkLst>
          <pc:docMk/>
          <pc:sldMk cId="0" sldId="321"/>
        </pc:sldMkLst>
        <pc:spChg chg="mod">
          <ac:chgData name="UCh - MChP - Fabiana Jara" userId="75529e75-35ae-4b11-ac9f-31c0ddd4f0f4" providerId="ADAL" clId="{19D0DB22-8E1D-4785-8602-0EDC3941B1C3}" dt="2025-02-22T00:22:39.260" v="1025" actId="207"/>
          <ac:spMkLst>
            <pc:docMk/>
            <pc:sldMk cId="0" sldId="321"/>
            <ac:spMk id="862" creationId="{00000000-0000-0000-0000-000000000000}"/>
          </ac:spMkLst>
        </pc:spChg>
      </pc:sldChg>
      <pc:sldChg chg="modSp mod">
        <pc:chgData name="UCh - MChP - Fabiana Jara" userId="75529e75-35ae-4b11-ac9f-31c0ddd4f0f4" providerId="ADAL" clId="{19D0DB22-8E1D-4785-8602-0EDC3941B1C3}" dt="2025-02-22T00:22:44.308" v="1026" actId="207"/>
        <pc:sldMkLst>
          <pc:docMk/>
          <pc:sldMk cId="0" sldId="322"/>
        </pc:sldMkLst>
        <pc:spChg chg="mod">
          <ac:chgData name="UCh - MChP - Fabiana Jara" userId="75529e75-35ae-4b11-ac9f-31c0ddd4f0f4" providerId="ADAL" clId="{19D0DB22-8E1D-4785-8602-0EDC3941B1C3}" dt="2025-02-22T00:22:44.308" v="1026" actId="207"/>
          <ac:spMkLst>
            <pc:docMk/>
            <pc:sldMk cId="0" sldId="322"/>
            <ac:spMk id="870" creationId="{00000000-0000-0000-0000-000000000000}"/>
          </ac:spMkLst>
        </pc:spChg>
      </pc:sldChg>
      <pc:sldChg chg="modSp mod">
        <pc:chgData name="UCh - MChP - Fabiana Jara" userId="75529e75-35ae-4b11-ac9f-31c0ddd4f0f4" providerId="ADAL" clId="{19D0DB22-8E1D-4785-8602-0EDC3941B1C3}" dt="2025-02-22T00:22:48.658" v="1027" actId="207"/>
        <pc:sldMkLst>
          <pc:docMk/>
          <pc:sldMk cId="0" sldId="323"/>
        </pc:sldMkLst>
        <pc:spChg chg="mod">
          <ac:chgData name="UCh - MChP - Fabiana Jara" userId="75529e75-35ae-4b11-ac9f-31c0ddd4f0f4" providerId="ADAL" clId="{19D0DB22-8E1D-4785-8602-0EDC3941B1C3}" dt="2025-02-22T00:22:48.658" v="1027" actId="207"/>
          <ac:spMkLst>
            <pc:docMk/>
            <pc:sldMk cId="0" sldId="323"/>
            <ac:spMk id="878" creationId="{00000000-0000-0000-0000-000000000000}"/>
          </ac:spMkLst>
        </pc:spChg>
      </pc:sldChg>
      <pc:sldChg chg="modSp mod">
        <pc:chgData name="UCh - MChP - Fabiana Jara" userId="75529e75-35ae-4b11-ac9f-31c0ddd4f0f4" providerId="ADAL" clId="{19D0DB22-8E1D-4785-8602-0EDC3941B1C3}" dt="2025-02-22T00:22:52.817" v="1028" actId="207"/>
        <pc:sldMkLst>
          <pc:docMk/>
          <pc:sldMk cId="0" sldId="324"/>
        </pc:sldMkLst>
        <pc:spChg chg="mod">
          <ac:chgData name="UCh - MChP - Fabiana Jara" userId="75529e75-35ae-4b11-ac9f-31c0ddd4f0f4" providerId="ADAL" clId="{19D0DB22-8E1D-4785-8602-0EDC3941B1C3}" dt="2025-02-22T00:22:52.817" v="1028" actId="207"/>
          <ac:spMkLst>
            <pc:docMk/>
            <pc:sldMk cId="0" sldId="324"/>
            <ac:spMk id="886" creationId="{00000000-0000-0000-0000-000000000000}"/>
          </ac:spMkLst>
        </pc:spChg>
      </pc:sldChg>
      <pc:sldChg chg="modSp mod">
        <pc:chgData name="UCh - MChP - Fabiana Jara" userId="75529e75-35ae-4b11-ac9f-31c0ddd4f0f4" providerId="ADAL" clId="{19D0DB22-8E1D-4785-8602-0EDC3941B1C3}" dt="2025-02-22T00:22:56.510" v="1029" actId="207"/>
        <pc:sldMkLst>
          <pc:docMk/>
          <pc:sldMk cId="0" sldId="325"/>
        </pc:sldMkLst>
        <pc:spChg chg="mod">
          <ac:chgData name="UCh - MChP - Fabiana Jara" userId="75529e75-35ae-4b11-ac9f-31c0ddd4f0f4" providerId="ADAL" clId="{19D0DB22-8E1D-4785-8602-0EDC3941B1C3}" dt="2025-02-22T00:22:56.510" v="1029" actId="207"/>
          <ac:spMkLst>
            <pc:docMk/>
            <pc:sldMk cId="0" sldId="325"/>
            <ac:spMk id="894" creationId="{00000000-0000-0000-0000-000000000000}"/>
          </ac:spMkLst>
        </pc:spChg>
      </pc:sldChg>
      <pc:sldChg chg="modSp mod">
        <pc:chgData name="UCh - MChP - Fabiana Jara" userId="75529e75-35ae-4b11-ac9f-31c0ddd4f0f4" providerId="ADAL" clId="{19D0DB22-8E1D-4785-8602-0EDC3941B1C3}" dt="2025-02-22T00:23:00.032" v="1030" actId="207"/>
        <pc:sldMkLst>
          <pc:docMk/>
          <pc:sldMk cId="0" sldId="326"/>
        </pc:sldMkLst>
        <pc:spChg chg="mod">
          <ac:chgData name="UCh - MChP - Fabiana Jara" userId="75529e75-35ae-4b11-ac9f-31c0ddd4f0f4" providerId="ADAL" clId="{19D0DB22-8E1D-4785-8602-0EDC3941B1C3}" dt="2025-02-22T00:23:00.032" v="1030" actId="207"/>
          <ac:spMkLst>
            <pc:docMk/>
            <pc:sldMk cId="0" sldId="326"/>
            <ac:spMk id="902" creationId="{00000000-0000-0000-0000-000000000000}"/>
          </ac:spMkLst>
        </pc:spChg>
      </pc:sldChg>
      <pc:sldChg chg="modSp mod">
        <pc:chgData name="UCh - MChP - Fabiana Jara" userId="75529e75-35ae-4b11-ac9f-31c0ddd4f0f4" providerId="ADAL" clId="{19D0DB22-8E1D-4785-8602-0EDC3941B1C3}" dt="2025-02-24T15:20:56.508" v="1536" actId="14100"/>
        <pc:sldMkLst>
          <pc:docMk/>
          <pc:sldMk cId="0" sldId="327"/>
        </pc:sldMkLst>
        <pc:spChg chg="mod">
          <ac:chgData name="UCh - MChP - Fabiana Jara" userId="75529e75-35ae-4b11-ac9f-31c0ddd4f0f4" providerId="ADAL" clId="{19D0DB22-8E1D-4785-8602-0EDC3941B1C3}" dt="2025-02-24T15:20:56.508" v="1536" actId="14100"/>
          <ac:spMkLst>
            <pc:docMk/>
            <pc:sldMk cId="0" sldId="327"/>
            <ac:spMk id="910" creationId="{00000000-0000-0000-0000-000000000000}"/>
          </ac:spMkLst>
        </pc:spChg>
      </pc:sldChg>
      <pc:sldChg chg="add">
        <pc:chgData name="UCh - MChP - Fabiana Jara" userId="75529e75-35ae-4b11-ac9f-31c0ddd4f0f4" providerId="ADAL" clId="{19D0DB22-8E1D-4785-8602-0EDC3941B1C3}" dt="2025-02-21T21:11:48.268" v="302" actId="2890"/>
        <pc:sldMkLst>
          <pc:docMk/>
          <pc:sldMk cId="3441261325" sldId="328"/>
        </pc:sldMkLst>
      </pc:sldChg>
      <pc:sldChg chg="addSp delSp modSp add mod ord">
        <pc:chgData name="UCh - MChP - Fabiana Jara" userId="75529e75-35ae-4b11-ac9f-31c0ddd4f0f4" providerId="ADAL" clId="{19D0DB22-8E1D-4785-8602-0EDC3941B1C3}" dt="2025-02-22T00:02:21.592" v="770" actId="1076"/>
        <pc:sldMkLst>
          <pc:docMk/>
          <pc:sldMk cId="168604922" sldId="329"/>
        </pc:sldMkLst>
        <pc:picChg chg="add mod">
          <ac:chgData name="UCh - MChP - Fabiana Jara" userId="75529e75-35ae-4b11-ac9f-31c0ddd4f0f4" providerId="ADAL" clId="{19D0DB22-8E1D-4785-8602-0EDC3941B1C3}" dt="2025-02-22T00:02:21.592" v="770" actId="1076"/>
          <ac:picMkLst>
            <pc:docMk/>
            <pc:sldMk cId="168604922" sldId="329"/>
            <ac:picMk id="3" creationId="{52087AB3-CCBE-3997-C674-75AF46B29862}"/>
          </ac:picMkLst>
        </pc:picChg>
      </pc:sldChg>
      <pc:sldChg chg="modSp add mod">
        <pc:chgData name="UCh - MChP - Fabiana Jara" userId="75529e75-35ae-4b11-ac9f-31c0ddd4f0f4" providerId="ADAL" clId="{19D0DB22-8E1D-4785-8602-0EDC3941B1C3}" dt="2025-02-22T00:27:21.860" v="1522" actId="207"/>
        <pc:sldMkLst>
          <pc:docMk/>
          <pc:sldMk cId="519638439" sldId="330"/>
        </pc:sldMkLst>
        <pc:spChg chg="mod">
          <ac:chgData name="UCh - MChP - Fabiana Jara" userId="75529e75-35ae-4b11-ac9f-31c0ddd4f0f4" providerId="ADAL" clId="{19D0DB22-8E1D-4785-8602-0EDC3941B1C3}" dt="2025-02-22T00:27:21.860" v="1522" actId="207"/>
          <ac:spMkLst>
            <pc:docMk/>
            <pc:sldMk cId="519638439" sldId="330"/>
            <ac:spMk id="902" creationId="{82455276-BBC3-A964-8708-9331964CAF1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e30466dc39_0_15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g2e30466dc39_0_15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e30466dc39_0_1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2e30466dc39_0_15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e30466dc39_0_1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2e30466dc39_0_15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e30466dc39_0_15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2e30466dc39_0_15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e30466dc39_0_1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2e30466dc39_0_15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e30466dc39_0_15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g2e30466dc39_0_15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e30466dc39_0_15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2e30466dc39_0_15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0da2665a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30da2665a1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ab31a1bcff_0_5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2ab31a1bcff_0_54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e30466dc39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g2e30466dc39_0_8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e30466dc39_0_8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2e30466dc39_0_8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e30466dc39_0_8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g2e30466dc39_0_8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e30466dc39_0_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g2e30466dc39_0_8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e30466dc39_0_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g2e30466dc39_0_8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e30466dc39_0_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2e30466dc39_0_8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a:extLst>
            <a:ext uri="{FF2B5EF4-FFF2-40B4-BE49-F238E27FC236}">
              <a16:creationId xmlns:a16="http://schemas.microsoft.com/office/drawing/2014/main" id="{800D302A-E193-41B0-373A-B053DB047361}"/>
            </a:ext>
          </a:extLst>
        </p:cNvPr>
        <p:cNvGrpSpPr/>
        <p:nvPr/>
      </p:nvGrpSpPr>
      <p:grpSpPr>
        <a:xfrm>
          <a:off x="0" y="0"/>
          <a:ext cx="0" cy="0"/>
          <a:chOff x="0" y="0"/>
          <a:chExt cx="0" cy="0"/>
        </a:xfrm>
      </p:grpSpPr>
      <p:sp>
        <p:nvSpPr>
          <p:cNvPr id="272" name="Google Shape;272;g2e30466dc39_0_881:notes">
            <a:extLst>
              <a:ext uri="{FF2B5EF4-FFF2-40B4-BE49-F238E27FC236}">
                <a16:creationId xmlns:a16="http://schemas.microsoft.com/office/drawing/2014/main" id="{46C6713A-8F98-2CD0-34D0-8E5929FFF4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g2e30466dc39_0_881:notes">
            <a:extLst>
              <a:ext uri="{FF2B5EF4-FFF2-40B4-BE49-F238E27FC236}">
                <a16:creationId xmlns:a16="http://schemas.microsoft.com/office/drawing/2014/main" id="{90069847-50F9-D168-05EE-CF6C44DD025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84668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e30466dc39_0_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2e30466dc39_0_8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e30466dc39_0_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g2e30466dc39_0_8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e30466dc39_0_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g2e30466dc39_0_9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e30466dc39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g2e30466dc39_0_9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e30466dc39_0_9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2e30466dc39_0_9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e30466dc39_0_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g2e30466dc39_0_9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e30466dc39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g2e30466dc39_0_9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e30466dc39_0_9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g2e30466dc39_0_9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e30466dc39_0_9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g2e30466dc39_0_9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e30466dc39_0_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g2e30466dc39_0_9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e30466dc39_0_9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g2e30466dc39_0_9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e30466dc39_0_9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g2e30466dc39_0_9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e30466dc39_0_1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g2e30466dc39_0_10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1B487C7B-E42B-56B0-3F27-27E849C15242}"/>
            </a:ext>
          </a:extLst>
        </p:cNvPr>
        <p:cNvGrpSpPr/>
        <p:nvPr/>
      </p:nvGrpSpPr>
      <p:grpSpPr>
        <a:xfrm>
          <a:off x="0" y="0"/>
          <a:ext cx="0" cy="0"/>
          <a:chOff x="0" y="0"/>
          <a:chExt cx="0" cy="0"/>
        </a:xfrm>
      </p:grpSpPr>
      <p:sp>
        <p:nvSpPr>
          <p:cNvPr id="67" name="Google Shape;67;p4:notes">
            <a:extLst>
              <a:ext uri="{FF2B5EF4-FFF2-40B4-BE49-F238E27FC236}">
                <a16:creationId xmlns:a16="http://schemas.microsoft.com/office/drawing/2014/main" id="{337B7F0A-E956-6F23-208D-8CADD15DEA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4:notes">
            <a:extLst>
              <a:ext uri="{FF2B5EF4-FFF2-40B4-BE49-F238E27FC236}">
                <a16:creationId xmlns:a16="http://schemas.microsoft.com/office/drawing/2014/main" id="{C5441FDB-3F89-30AF-EF45-4F1CCCDF7FC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103927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e30466dc39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g2e30466dc39_0_10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e30466dc39_0_1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7" name="Google Shape;427;g2e30466dc39_0_1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e30466dc39_0_1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g2e30466dc39_0_1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e30466dc39_0_1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g2e30466dc39_0_1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e30466dc39_0_1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0" name="Google Shape;480;g2e30466dc39_0_1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e30466dc39_0_1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g2e30466dc39_0_1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e30466dc39_0_1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3" name="Google Shape;523;g2e30466dc39_0_1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e30466dc39_0_1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g2e30466dc39_0_12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e30466dc39_0_1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g2e30466dc39_0_12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e30466dc39_0_1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g2e30466dc39_0_12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ab31a1bcf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g2ab31a1bcff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e30466dc39_0_1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g2e30466dc39_0_12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76db4f3c5a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8" name="Google Shape;588;g276db4f3c5a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e30466dc39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g2e30466dc39_0_12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e30466dc39_0_1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g2e30466dc39_0_12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e30466dc39_0_1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7" name="Google Shape;647;g2e30466dc39_0_1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e30466dc39_0_1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9" name="Google Shape;669;g2e30466dc39_0_13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e30466dc39_0_1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g2e30466dc39_0_13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2e30466dc39_0_1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3" name="Google Shape;713;g2e30466dc39_0_13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2e30466dc39_0_1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5" name="Google Shape;735;g2e30466dc39_0_13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e30466dc39_0_1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7" name="Google Shape;757;g2e30466dc39_0_13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e30466dc39_0_1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g2e30466dc39_0_14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2e30466dc39_0_1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9" name="Google Shape;779;g2e30466dc39_0_14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0da2665a15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0" name="Google Shape;840;g30da2665a15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30da2665a1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9" name="Google Shape;849;g30da2665a15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30da2665a1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7" name="Google Shape;857;g30da2665a15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30da2665a1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5" name="Google Shape;865;g30da2665a15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30da2665a1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3" name="Google Shape;873;g30da2665a15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30da2665a1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1" name="Google Shape;881;g30da2665a15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30da2665a1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9" name="Google Shape;889;g30da2665a15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30da2665a1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7" name="Google Shape;897;g30da2665a15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a:extLst>
            <a:ext uri="{FF2B5EF4-FFF2-40B4-BE49-F238E27FC236}">
              <a16:creationId xmlns:a16="http://schemas.microsoft.com/office/drawing/2014/main" id="{A7559793-FC5E-B709-0AF9-B73C3AB5B592}"/>
            </a:ext>
          </a:extLst>
        </p:cNvPr>
        <p:cNvGrpSpPr/>
        <p:nvPr/>
      </p:nvGrpSpPr>
      <p:grpSpPr>
        <a:xfrm>
          <a:off x="0" y="0"/>
          <a:ext cx="0" cy="0"/>
          <a:chOff x="0" y="0"/>
          <a:chExt cx="0" cy="0"/>
        </a:xfrm>
      </p:grpSpPr>
      <p:sp>
        <p:nvSpPr>
          <p:cNvPr id="896" name="Google Shape;896;g30da2665a15_0_49:notes">
            <a:extLst>
              <a:ext uri="{FF2B5EF4-FFF2-40B4-BE49-F238E27FC236}">
                <a16:creationId xmlns:a16="http://schemas.microsoft.com/office/drawing/2014/main" id="{C51DAA99-41CA-9ACD-490B-25ABACFF89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7" name="Google Shape;897;g30da2665a15_0_49:notes">
            <a:extLst>
              <a:ext uri="{FF2B5EF4-FFF2-40B4-BE49-F238E27FC236}">
                <a16:creationId xmlns:a16="http://schemas.microsoft.com/office/drawing/2014/main" id="{FA0D2A98-F581-475B-E816-E26E127733A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15307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ab31a1bcff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g2ab31a1bcff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76db4f3c5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5" name="Google Shape;905;g276db4f3c5a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76db4f3c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g276db4f3c5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e30466dc39_0_1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g2e30466dc39_0_14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8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8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9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9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8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9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9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9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9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9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9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9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9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9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8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l="6912" t="22880" r="8783" b="5686"/>
          <a:stretch/>
        </p:blipFill>
        <p:spPr>
          <a:xfrm>
            <a:off x="-72150" y="0"/>
            <a:ext cx="9216149" cy="5143500"/>
          </a:xfrm>
          <a:prstGeom prst="rect">
            <a:avLst/>
          </a:prstGeom>
          <a:noFill/>
          <a:ln>
            <a:noFill/>
          </a:ln>
        </p:spPr>
      </p:pic>
      <p:sp>
        <p:nvSpPr>
          <p:cNvPr id="55" name="Google Shape;55;p1"/>
          <p:cNvSpPr txBox="1">
            <a:spLocks noGrp="1"/>
          </p:cNvSpPr>
          <p:nvPr>
            <p:ph type="ctrTitle"/>
          </p:nvPr>
        </p:nvSpPr>
        <p:spPr>
          <a:xfrm>
            <a:off x="-72150" y="1117411"/>
            <a:ext cx="8520600" cy="2663700"/>
          </a:xfrm>
          <a:prstGeom prst="rect">
            <a:avLst/>
          </a:prstGeom>
          <a:solidFill>
            <a:srgbClr val="340B21">
              <a:alpha val="78039"/>
            </a:srgbClr>
          </a:solid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5200"/>
              <a:buNone/>
            </a:pPr>
            <a:r>
              <a:rPr lang="es" dirty="0">
                <a:solidFill>
                  <a:srgbClr val="FFFFFF"/>
                </a:solidFill>
                <a:latin typeface="Oswald"/>
                <a:ea typeface="Oswald"/>
                <a:cs typeface="Oswald"/>
                <a:sym typeface="Oswald"/>
              </a:rPr>
              <a:t>          MEI-SEA Chile</a:t>
            </a:r>
            <a:br>
              <a:rPr lang="es" dirty="0">
                <a:solidFill>
                  <a:srgbClr val="FFFFFF"/>
                </a:solidFill>
                <a:latin typeface="Oswald"/>
                <a:ea typeface="Oswald"/>
                <a:cs typeface="Oswald"/>
                <a:sym typeface="Oswald"/>
              </a:rPr>
            </a:br>
            <a:r>
              <a:rPr lang="es" dirty="0">
                <a:solidFill>
                  <a:srgbClr val="FFFFFF"/>
                </a:solidFill>
                <a:latin typeface="Oswald"/>
                <a:ea typeface="Oswald"/>
                <a:cs typeface="Oswald"/>
                <a:sym typeface="Oswald"/>
              </a:rPr>
              <a:t>        </a:t>
            </a:r>
            <a:r>
              <a:rPr lang="es-CL" sz="2000" b="1" dirty="0">
                <a:solidFill>
                  <a:srgbClr val="00FFFF"/>
                </a:solidFill>
                <a:latin typeface="Arial Narrow"/>
                <a:ea typeface="Arial Narrow"/>
                <a:cs typeface="Arial Narrow"/>
                <a:sym typeface="Arial Narrow"/>
              </a:rPr>
              <a:t>Fundación Educacional Sanders De Groot </a:t>
            </a:r>
            <a:endParaRPr sz="2000" b="1" dirty="0">
              <a:solidFill>
                <a:srgbClr val="00FFFF"/>
              </a:solidFill>
              <a:latin typeface="Arial Narrow"/>
              <a:ea typeface="Arial Narrow"/>
              <a:cs typeface="Arial Narrow"/>
              <a:sym typeface="Arial Narrow"/>
            </a:endParaRPr>
          </a:p>
          <a:p>
            <a:pPr marL="0" lvl="0" indent="0" algn="ctr" rtl="0">
              <a:lnSpc>
                <a:spcPct val="100000"/>
              </a:lnSpc>
              <a:spcBef>
                <a:spcPts val="0"/>
              </a:spcBef>
              <a:spcAft>
                <a:spcPts val="0"/>
              </a:spcAft>
              <a:buSzPts val="5200"/>
              <a:buNone/>
            </a:pPr>
            <a:endParaRPr sz="2000" b="1" dirty="0">
              <a:solidFill>
                <a:srgbClr val="00FFFF"/>
              </a:solidFill>
              <a:latin typeface="Arial Narrow"/>
              <a:ea typeface="Arial Narrow"/>
              <a:cs typeface="Arial Narrow"/>
              <a:sym typeface="Arial Narrow"/>
            </a:endParaRPr>
          </a:p>
        </p:txBody>
      </p:sp>
      <p:pic>
        <p:nvPicPr>
          <p:cNvPr id="56" name="Google Shape;56;p1"/>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pic>
        <p:nvPicPr>
          <p:cNvPr id="57" name="Google Shape;57;p1"/>
          <p:cNvPicPr preferRelativeResize="0"/>
          <p:nvPr/>
        </p:nvPicPr>
        <p:blipFill rotWithShape="1">
          <a:blip r:embed="rId5">
            <a:alphaModFix/>
          </a:blip>
          <a:srcRect l="38232" t="36928" r="39859" b="13538"/>
          <a:stretch/>
        </p:blipFill>
        <p:spPr>
          <a:xfrm>
            <a:off x="5852343" y="359483"/>
            <a:ext cx="3291657" cy="422884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g2e30466dc39_0_1500"/>
          <p:cNvPicPr preferRelativeResize="0"/>
          <p:nvPr/>
        </p:nvPicPr>
        <p:blipFill rotWithShape="1">
          <a:blip r:embed="rId3">
            <a:alphaModFix/>
          </a:blip>
          <a:srcRect b="21537"/>
          <a:stretch/>
        </p:blipFill>
        <p:spPr>
          <a:xfrm>
            <a:off x="0" y="-30775"/>
            <a:ext cx="9144003" cy="5174274"/>
          </a:xfrm>
          <a:prstGeom prst="rect">
            <a:avLst/>
          </a:prstGeom>
          <a:noFill/>
          <a:ln>
            <a:noFill/>
          </a:ln>
        </p:spPr>
      </p:pic>
      <p:sp>
        <p:nvSpPr>
          <p:cNvPr id="120" name="Google Shape;120;g2e30466dc39_0_1500"/>
          <p:cNvSpPr txBox="1">
            <a:spLocks noGrp="1"/>
          </p:cNvSpPr>
          <p:nvPr>
            <p:ph type="title"/>
          </p:nvPr>
        </p:nvSpPr>
        <p:spPr>
          <a:xfrm>
            <a:off x="3103850" y="452775"/>
            <a:ext cx="5804700" cy="2118900"/>
          </a:xfrm>
          <a:prstGeom prst="rect">
            <a:avLst/>
          </a:prstGeom>
          <a:solidFill>
            <a:srgbClr val="EFEFEF">
              <a:alpha val="56078"/>
            </a:srgbClr>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r>
              <a:rPr lang="es" sz="3359" b="1">
                <a:solidFill>
                  <a:srgbClr val="585858"/>
                </a:solidFill>
                <a:latin typeface="Oswald"/>
                <a:ea typeface="Oswald"/>
                <a:cs typeface="Oswald"/>
                <a:sym typeface="Oswald"/>
              </a:rPr>
              <a:t>Esencial 1</a:t>
            </a:r>
            <a:endParaRPr sz="3359" b="1">
              <a:solidFill>
                <a:srgbClr val="585858"/>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r>
              <a:rPr lang="es" sz="1900" b="1">
                <a:solidFill>
                  <a:srgbClr val="585858"/>
                </a:solidFill>
                <a:latin typeface="Arial Narrow"/>
                <a:ea typeface="Arial Narrow"/>
                <a:cs typeface="Arial Narrow"/>
                <a:sym typeface="Arial Narrow"/>
              </a:rPr>
              <a:t>COMUNIÓN CON DIOS Y COMPROMISO CON LA IGLESIA. </a:t>
            </a:r>
            <a:endParaRPr sz="1900" b="1">
              <a:solidFill>
                <a:srgbClr val="585858"/>
              </a:solidFill>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r>
              <a:rPr lang="es" sz="1900">
                <a:solidFill>
                  <a:srgbClr val="585858"/>
                </a:solidFill>
                <a:latin typeface="Arial Narrow"/>
                <a:ea typeface="Arial Narrow"/>
                <a:cs typeface="Arial Narrow"/>
                <a:sym typeface="Arial Narrow"/>
              </a:rPr>
              <a:t>Desarrollo de una relación redentora con Cristo y de una sana vida devocional; sentido de pertenencia y compromiso con la IASD, y la misión mundial evangélica dada por Jesús a sus seguidores.</a:t>
            </a:r>
            <a:endParaRPr sz="1900">
              <a:solidFill>
                <a:srgbClr val="585858"/>
              </a:solidFill>
              <a:latin typeface="Arial Narrow"/>
              <a:ea typeface="Arial Narrow"/>
              <a:cs typeface="Arial Narrow"/>
              <a:sym typeface="Arial Narrow"/>
            </a:endParaRPr>
          </a:p>
          <a:p>
            <a:pPr marL="0" lvl="0" indent="0" algn="l" rtl="0">
              <a:lnSpc>
                <a:spcPct val="100000"/>
              </a:lnSpc>
              <a:spcBef>
                <a:spcPts val="0"/>
              </a:spcBef>
              <a:spcAft>
                <a:spcPts val="0"/>
              </a:spcAft>
              <a:buSzPts val="2800"/>
              <a:buNone/>
            </a:pPr>
            <a:endParaRPr sz="2520"/>
          </a:p>
        </p:txBody>
      </p:sp>
      <p:pic>
        <p:nvPicPr>
          <p:cNvPr id="121" name="Google Shape;121;g2e30466dc39_0_1500"/>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pic>
        <p:nvPicPr>
          <p:cNvPr id="122" name="Google Shape;122;g2e30466dc39_0_1500"/>
          <p:cNvPicPr preferRelativeResize="0"/>
          <p:nvPr/>
        </p:nvPicPr>
        <p:blipFill rotWithShape="1">
          <a:blip r:embed="rId5">
            <a:alphaModFix/>
          </a:blip>
          <a:srcRect l="33285" t="48117" r="47964" b="17118"/>
          <a:stretch/>
        </p:blipFill>
        <p:spPr>
          <a:xfrm>
            <a:off x="2608550" y="463350"/>
            <a:ext cx="571500" cy="590700"/>
          </a:xfrm>
          <a:prstGeom prst="ellipse">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g2e30466dc39_0_1507"/>
          <p:cNvPicPr preferRelativeResize="0"/>
          <p:nvPr/>
        </p:nvPicPr>
        <p:blipFill rotWithShape="1">
          <a:blip r:embed="rId3">
            <a:alphaModFix/>
          </a:blip>
          <a:srcRect b="21537"/>
          <a:stretch/>
        </p:blipFill>
        <p:spPr>
          <a:xfrm>
            <a:off x="0" y="-14447"/>
            <a:ext cx="9144003" cy="5174274"/>
          </a:xfrm>
          <a:prstGeom prst="rect">
            <a:avLst/>
          </a:prstGeom>
          <a:noFill/>
          <a:ln>
            <a:noFill/>
          </a:ln>
        </p:spPr>
      </p:pic>
      <p:sp>
        <p:nvSpPr>
          <p:cNvPr id="128" name="Google Shape;128;g2e30466dc39_0_1507"/>
          <p:cNvSpPr txBox="1">
            <a:spLocks noGrp="1"/>
          </p:cNvSpPr>
          <p:nvPr>
            <p:ph type="title"/>
          </p:nvPr>
        </p:nvSpPr>
        <p:spPr>
          <a:xfrm>
            <a:off x="3103850" y="-30775"/>
            <a:ext cx="3997800" cy="5174275"/>
          </a:xfrm>
          <a:prstGeom prst="rect">
            <a:avLst/>
          </a:prstGeom>
          <a:solidFill>
            <a:srgbClr val="434343">
              <a:alpha val="77647"/>
            </a:srgbClr>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endParaRPr sz="3359" b="1" dirty="0">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dirty="0">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dirty="0">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r>
              <a:rPr lang="es" sz="3359" b="1" dirty="0">
                <a:solidFill>
                  <a:srgbClr val="00FFFF"/>
                </a:solidFill>
                <a:latin typeface="Oswald"/>
                <a:ea typeface="Oswald"/>
                <a:cs typeface="Oswald"/>
                <a:sym typeface="Oswald"/>
              </a:rPr>
              <a:t>Esenciales DISCIPLINARES</a:t>
            </a:r>
            <a:endParaRPr sz="3359" b="1" dirty="0">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r>
              <a:rPr lang="es" sz="2100" b="1" dirty="0">
                <a:solidFill>
                  <a:schemeClr val="lt1"/>
                </a:solidFill>
                <a:latin typeface="Arial Narrow"/>
                <a:ea typeface="Arial Narrow"/>
                <a:cs typeface="Arial Narrow"/>
                <a:sym typeface="Arial Narrow"/>
              </a:rPr>
              <a:t>Son aquellos que son trabajados de acuerdo a la asignatura.</a:t>
            </a:r>
            <a:endParaRPr sz="2100" b="1" dirty="0">
              <a:solidFill>
                <a:schemeClr val="lt1"/>
              </a:solidFill>
              <a:latin typeface="Arial Narrow"/>
              <a:ea typeface="Arial Narrow"/>
              <a:cs typeface="Arial Narrow"/>
              <a:sym typeface="Arial Narrow"/>
            </a:endParaRPr>
          </a:p>
          <a:p>
            <a:pPr marL="0" lvl="0" indent="0" algn="l" rtl="0">
              <a:lnSpc>
                <a:spcPct val="100000"/>
              </a:lnSpc>
              <a:spcBef>
                <a:spcPts val="0"/>
              </a:spcBef>
              <a:spcAft>
                <a:spcPts val="0"/>
              </a:spcAft>
              <a:buSzPts val="2800"/>
              <a:buNone/>
            </a:pPr>
            <a:endParaRPr sz="2520" dirty="0"/>
          </a:p>
        </p:txBody>
      </p:sp>
      <p:pic>
        <p:nvPicPr>
          <p:cNvPr id="129" name="Google Shape;129;g2e30466dc39_0_1507"/>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g2e30466dc39_0_1513"/>
          <p:cNvPicPr preferRelativeResize="0"/>
          <p:nvPr/>
        </p:nvPicPr>
        <p:blipFill rotWithShape="1">
          <a:blip r:embed="rId3">
            <a:alphaModFix/>
          </a:blip>
          <a:srcRect b="21537"/>
          <a:stretch/>
        </p:blipFill>
        <p:spPr>
          <a:xfrm>
            <a:off x="0" y="-14447"/>
            <a:ext cx="9144003" cy="5174274"/>
          </a:xfrm>
          <a:prstGeom prst="rect">
            <a:avLst/>
          </a:prstGeom>
          <a:noFill/>
          <a:ln>
            <a:noFill/>
          </a:ln>
        </p:spPr>
      </p:pic>
      <p:sp>
        <p:nvSpPr>
          <p:cNvPr id="135" name="Google Shape;135;g2e30466dc39_0_1513"/>
          <p:cNvSpPr txBox="1">
            <a:spLocks noGrp="1"/>
          </p:cNvSpPr>
          <p:nvPr>
            <p:ph type="title"/>
          </p:nvPr>
        </p:nvSpPr>
        <p:spPr>
          <a:xfrm>
            <a:off x="2695225" y="337700"/>
            <a:ext cx="2565000" cy="1698300"/>
          </a:xfrm>
          <a:prstGeom prst="rect">
            <a:avLst/>
          </a:prstGeom>
          <a:solidFill>
            <a:srgbClr val="EFEFEF">
              <a:alpha val="56078"/>
            </a:srgbClr>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906"/>
              <a:buFont typeface="Arial"/>
              <a:buNone/>
            </a:pPr>
            <a:r>
              <a:rPr lang="es" sz="3359" b="1" dirty="0">
                <a:solidFill>
                  <a:srgbClr val="585858"/>
                </a:solidFill>
                <a:latin typeface="Oswald"/>
                <a:ea typeface="Oswald"/>
                <a:cs typeface="Oswald"/>
                <a:sym typeface="Oswald"/>
              </a:rPr>
              <a:t>Esencial 5</a:t>
            </a:r>
            <a:endParaRPr sz="3359" b="1" dirty="0">
              <a:solidFill>
                <a:srgbClr val="585858"/>
              </a:solidFill>
              <a:latin typeface="Oswald"/>
              <a:ea typeface="Oswald"/>
              <a:cs typeface="Oswald"/>
              <a:sym typeface="Oswald"/>
            </a:endParaRPr>
          </a:p>
          <a:p>
            <a:pPr marL="0" lvl="0" indent="0" algn="l" rtl="0">
              <a:lnSpc>
                <a:spcPct val="100000"/>
              </a:lnSpc>
              <a:spcBef>
                <a:spcPts val="0"/>
              </a:spcBef>
              <a:spcAft>
                <a:spcPts val="0"/>
              </a:spcAft>
              <a:buClr>
                <a:schemeClr val="dk1"/>
              </a:buClr>
              <a:buSzPts val="1906"/>
              <a:buFont typeface="Arial"/>
              <a:buNone/>
            </a:pPr>
            <a:r>
              <a:rPr lang="es" sz="1800" b="1" dirty="0">
                <a:solidFill>
                  <a:srgbClr val="585858"/>
                </a:solidFill>
                <a:latin typeface="Arial Narrow"/>
                <a:ea typeface="Arial Narrow"/>
                <a:cs typeface="Arial Narrow"/>
                <a:sym typeface="Arial Narrow"/>
              </a:rPr>
              <a:t>Valoración y expresión de la belleza y el arte.</a:t>
            </a:r>
            <a:endParaRPr sz="2520" b="1" dirty="0">
              <a:latin typeface="Arial Narrow"/>
              <a:ea typeface="Arial Narrow"/>
              <a:cs typeface="Arial Narrow"/>
              <a:sym typeface="Arial Narrow"/>
            </a:endParaRPr>
          </a:p>
        </p:txBody>
      </p:sp>
      <p:pic>
        <p:nvPicPr>
          <p:cNvPr id="136" name="Google Shape;136;g2e30466dc39_0_1513"/>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sp>
        <p:nvSpPr>
          <p:cNvPr id="137" name="Google Shape;137;g2e30466dc39_0_1513"/>
          <p:cNvSpPr txBox="1">
            <a:spLocks noGrp="1"/>
          </p:cNvSpPr>
          <p:nvPr>
            <p:ph type="title"/>
          </p:nvPr>
        </p:nvSpPr>
        <p:spPr>
          <a:xfrm>
            <a:off x="4306700" y="2514350"/>
            <a:ext cx="2565000" cy="1298100"/>
          </a:xfrm>
          <a:prstGeom prst="rect">
            <a:avLst/>
          </a:prstGeom>
          <a:solidFill>
            <a:srgbClr val="EFEFEF">
              <a:alpha val="56078"/>
            </a:srgbClr>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906"/>
              <a:buFont typeface="Arial"/>
              <a:buNone/>
            </a:pPr>
            <a:r>
              <a:rPr lang="es" sz="3359" b="1">
                <a:solidFill>
                  <a:srgbClr val="585858"/>
                </a:solidFill>
                <a:latin typeface="Oswald"/>
                <a:ea typeface="Oswald"/>
                <a:cs typeface="Oswald"/>
                <a:sym typeface="Oswald"/>
              </a:rPr>
              <a:t>Esencial 7</a:t>
            </a:r>
            <a:endParaRPr sz="3359" b="1">
              <a:solidFill>
                <a:srgbClr val="585858"/>
              </a:solidFill>
              <a:latin typeface="Oswald"/>
              <a:ea typeface="Oswald"/>
              <a:cs typeface="Oswald"/>
              <a:sym typeface="Oswald"/>
            </a:endParaRPr>
          </a:p>
          <a:p>
            <a:pPr marL="0" lvl="0" indent="0" algn="l" rtl="0">
              <a:lnSpc>
                <a:spcPct val="100000"/>
              </a:lnSpc>
              <a:spcBef>
                <a:spcPts val="0"/>
              </a:spcBef>
              <a:spcAft>
                <a:spcPts val="0"/>
              </a:spcAft>
              <a:buSzPts val="1906"/>
              <a:buNone/>
            </a:pPr>
            <a:r>
              <a:rPr lang="es" sz="1800" b="1">
                <a:solidFill>
                  <a:srgbClr val="585858"/>
                </a:solidFill>
                <a:latin typeface="Arial Narrow"/>
                <a:ea typeface="Arial Narrow"/>
                <a:cs typeface="Arial Narrow"/>
                <a:sym typeface="Arial Narrow"/>
              </a:rPr>
              <a:t>Manejo de las habilidades comunicacionales.</a:t>
            </a:r>
            <a:endParaRPr sz="2520" b="1">
              <a:latin typeface="Arial Narrow"/>
              <a:ea typeface="Arial Narrow"/>
              <a:cs typeface="Arial Narrow"/>
              <a:sym typeface="Arial Narrow"/>
            </a:endParaRPr>
          </a:p>
        </p:txBody>
      </p:sp>
      <p:sp>
        <p:nvSpPr>
          <p:cNvPr id="138" name="Google Shape;138;g2e30466dc39_0_1513"/>
          <p:cNvSpPr txBox="1">
            <a:spLocks noGrp="1"/>
          </p:cNvSpPr>
          <p:nvPr>
            <p:ph type="title"/>
          </p:nvPr>
        </p:nvSpPr>
        <p:spPr>
          <a:xfrm>
            <a:off x="6031375" y="337700"/>
            <a:ext cx="2565000" cy="1698300"/>
          </a:xfrm>
          <a:prstGeom prst="rect">
            <a:avLst/>
          </a:prstGeom>
          <a:solidFill>
            <a:srgbClr val="EFEFEF">
              <a:alpha val="56078"/>
            </a:srgbClr>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906"/>
              <a:buFont typeface="Arial"/>
              <a:buNone/>
            </a:pPr>
            <a:r>
              <a:rPr lang="es" sz="3359" b="1">
                <a:solidFill>
                  <a:srgbClr val="585858"/>
                </a:solidFill>
                <a:latin typeface="Oswald"/>
                <a:ea typeface="Oswald"/>
                <a:cs typeface="Oswald"/>
                <a:sym typeface="Oswald"/>
              </a:rPr>
              <a:t>Esencial 6</a:t>
            </a:r>
            <a:endParaRPr sz="3359" b="1">
              <a:solidFill>
                <a:srgbClr val="585858"/>
              </a:solidFill>
              <a:latin typeface="Oswald"/>
              <a:ea typeface="Oswald"/>
              <a:cs typeface="Oswald"/>
              <a:sym typeface="Oswald"/>
            </a:endParaRPr>
          </a:p>
          <a:p>
            <a:pPr marL="0" lvl="0" indent="0" algn="l" rtl="0">
              <a:lnSpc>
                <a:spcPct val="100000"/>
              </a:lnSpc>
              <a:spcBef>
                <a:spcPts val="0"/>
              </a:spcBef>
              <a:spcAft>
                <a:spcPts val="0"/>
              </a:spcAft>
              <a:buSzPts val="1906"/>
              <a:buNone/>
            </a:pPr>
            <a:r>
              <a:rPr lang="es" sz="1800" b="1">
                <a:solidFill>
                  <a:srgbClr val="585858"/>
                </a:solidFill>
                <a:latin typeface="Arial Narrow"/>
                <a:ea typeface="Arial Narrow"/>
                <a:cs typeface="Arial Narrow"/>
                <a:sym typeface="Arial Narrow"/>
              </a:rPr>
              <a:t>Observación e investigación de la naturaleza, el mundo y su devenir.</a:t>
            </a:r>
            <a:endParaRPr sz="2520" b="1">
              <a:latin typeface="Arial Narrow"/>
              <a:ea typeface="Arial Narrow"/>
              <a:cs typeface="Arial Narrow"/>
              <a:sym typeface="Arial Narrow"/>
            </a:endParaRPr>
          </a:p>
        </p:txBody>
      </p:sp>
      <p:pic>
        <p:nvPicPr>
          <p:cNvPr id="139" name="Google Shape;139;g2e30466dc39_0_1513"/>
          <p:cNvPicPr preferRelativeResize="0"/>
          <p:nvPr/>
        </p:nvPicPr>
        <p:blipFill rotWithShape="1">
          <a:blip r:embed="rId5">
            <a:alphaModFix/>
          </a:blip>
          <a:srcRect l="13183" t="30319" r="72594" b="43713"/>
          <a:stretch/>
        </p:blipFill>
        <p:spPr>
          <a:xfrm>
            <a:off x="2234575" y="348875"/>
            <a:ext cx="552600" cy="561900"/>
          </a:xfrm>
          <a:prstGeom prst="ellipse">
            <a:avLst/>
          </a:prstGeom>
          <a:noFill/>
          <a:ln>
            <a:noFill/>
          </a:ln>
        </p:spPr>
      </p:pic>
      <p:pic>
        <p:nvPicPr>
          <p:cNvPr id="140" name="Google Shape;140;g2e30466dc39_0_1513"/>
          <p:cNvPicPr preferRelativeResize="0"/>
          <p:nvPr/>
        </p:nvPicPr>
        <p:blipFill rotWithShape="1">
          <a:blip r:embed="rId6">
            <a:alphaModFix/>
          </a:blip>
          <a:srcRect l="14029" t="31826" r="72029" b="42713"/>
          <a:stretch/>
        </p:blipFill>
        <p:spPr>
          <a:xfrm>
            <a:off x="5559825" y="352525"/>
            <a:ext cx="561900" cy="571500"/>
          </a:xfrm>
          <a:prstGeom prst="ellipse">
            <a:avLst/>
          </a:prstGeom>
          <a:noFill/>
          <a:ln>
            <a:noFill/>
          </a:ln>
        </p:spPr>
      </p:pic>
      <p:pic>
        <p:nvPicPr>
          <p:cNvPr id="141" name="Google Shape;141;g2e30466dc39_0_1513"/>
          <p:cNvPicPr preferRelativeResize="0"/>
          <p:nvPr/>
        </p:nvPicPr>
        <p:blipFill rotWithShape="1">
          <a:blip r:embed="rId7">
            <a:alphaModFix/>
          </a:blip>
          <a:srcRect l="13656" t="39863" r="72404" b="35009"/>
          <a:stretch/>
        </p:blipFill>
        <p:spPr>
          <a:xfrm>
            <a:off x="3821000" y="2514350"/>
            <a:ext cx="561900" cy="5715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e30466dc39_0_1524"/>
          <p:cNvPicPr preferRelativeResize="0"/>
          <p:nvPr/>
        </p:nvPicPr>
        <p:blipFill rotWithShape="1">
          <a:blip r:embed="rId3">
            <a:alphaModFix/>
          </a:blip>
          <a:srcRect b="21537"/>
          <a:stretch/>
        </p:blipFill>
        <p:spPr>
          <a:xfrm>
            <a:off x="0" y="-30775"/>
            <a:ext cx="9144003" cy="5174274"/>
          </a:xfrm>
          <a:prstGeom prst="rect">
            <a:avLst/>
          </a:prstGeom>
          <a:noFill/>
          <a:ln>
            <a:noFill/>
          </a:ln>
        </p:spPr>
      </p:pic>
      <p:pic>
        <p:nvPicPr>
          <p:cNvPr id="147" name="Google Shape;147;g2e30466dc39_0_1524"/>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sp>
        <p:nvSpPr>
          <p:cNvPr id="148" name="Google Shape;148;g2e30466dc39_0_1524"/>
          <p:cNvSpPr txBox="1">
            <a:spLocks noGrp="1"/>
          </p:cNvSpPr>
          <p:nvPr>
            <p:ph type="title"/>
          </p:nvPr>
        </p:nvSpPr>
        <p:spPr>
          <a:xfrm>
            <a:off x="6184600" y="333950"/>
            <a:ext cx="2615100" cy="1698300"/>
          </a:xfrm>
          <a:prstGeom prst="rect">
            <a:avLst/>
          </a:prstGeom>
          <a:solidFill>
            <a:srgbClr val="EFEFEF">
              <a:alpha val="56078"/>
            </a:srgbClr>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906"/>
              <a:buFont typeface="Arial"/>
              <a:buNone/>
            </a:pPr>
            <a:r>
              <a:rPr lang="es" sz="3359" b="1">
                <a:solidFill>
                  <a:srgbClr val="585858"/>
                </a:solidFill>
                <a:latin typeface="Oswald"/>
                <a:ea typeface="Oswald"/>
                <a:cs typeface="Oswald"/>
                <a:sym typeface="Oswald"/>
              </a:rPr>
              <a:t>Esencial 11</a:t>
            </a:r>
            <a:endParaRPr sz="3359" b="1">
              <a:solidFill>
                <a:srgbClr val="585858"/>
              </a:solidFill>
              <a:latin typeface="Oswald"/>
              <a:ea typeface="Oswald"/>
              <a:cs typeface="Oswald"/>
              <a:sym typeface="Oswald"/>
            </a:endParaRPr>
          </a:p>
          <a:p>
            <a:pPr marL="0" lvl="0" indent="0" algn="l" rtl="0">
              <a:lnSpc>
                <a:spcPct val="100000"/>
              </a:lnSpc>
              <a:spcBef>
                <a:spcPts val="0"/>
              </a:spcBef>
              <a:spcAft>
                <a:spcPts val="0"/>
              </a:spcAft>
              <a:buSzPts val="1906"/>
              <a:buNone/>
            </a:pPr>
            <a:r>
              <a:rPr lang="es" sz="1800" b="1">
                <a:solidFill>
                  <a:srgbClr val="585858"/>
                </a:solidFill>
                <a:latin typeface="Arial Narrow"/>
                <a:ea typeface="Arial Narrow"/>
                <a:cs typeface="Arial Narrow"/>
                <a:sym typeface="Arial Narrow"/>
              </a:rPr>
              <a:t>Optimización del uso de los recursos y la tecnología.</a:t>
            </a:r>
            <a:endParaRPr sz="2520" b="1">
              <a:latin typeface="Arial Narrow"/>
              <a:ea typeface="Arial Narrow"/>
              <a:cs typeface="Arial Narrow"/>
              <a:sym typeface="Arial Narrow"/>
            </a:endParaRPr>
          </a:p>
        </p:txBody>
      </p:sp>
      <p:sp>
        <p:nvSpPr>
          <p:cNvPr id="149" name="Google Shape;149;g2e30466dc39_0_1524"/>
          <p:cNvSpPr txBox="1">
            <a:spLocks noGrp="1"/>
          </p:cNvSpPr>
          <p:nvPr>
            <p:ph type="title"/>
          </p:nvPr>
        </p:nvSpPr>
        <p:spPr>
          <a:xfrm>
            <a:off x="2832200" y="333950"/>
            <a:ext cx="2565000" cy="1698300"/>
          </a:xfrm>
          <a:prstGeom prst="rect">
            <a:avLst/>
          </a:prstGeom>
          <a:solidFill>
            <a:srgbClr val="EFEFEF">
              <a:alpha val="56078"/>
            </a:srgbClr>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906"/>
              <a:buFont typeface="Arial"/>
              <a:buNone/>
            </a:pPr>
            <a:r>
              <a:rPr lang="es" sz="3359" b="1">
                <a:solidFill>
                  <a:srgbClr val="585858"/>
                </a:solidFill>
                <a:latin typeface="Oswald"/>
                <a:ea typeface="Oswald"/>
                <a:cs typeface="Oswald"/>
                <a:sym typeface="Oswald"/>
              </a:rPr>
              <a:t>Esencial 8</a:t>
            </a:r>
            <a:endParaRPr sz="3359" b="1">
              <a:solidFill>
                <a:srgbClr val="585858"/>
              </a:solidFill>
              <a:latin typeface="Oswald"/>
              <a:ea typeface="Oswald"/>
              <a:cs typeface="Oswald"/>
              <a:sym typeface="Oswald"/>
            </a:endParaRPr>
          </a:p>
          <a:p>
            <a:pPr marL="0" lvl="0" indent="0" algn="l" rtl="0">
              <a:lnSpc>
                <a:spcPct val="100000"/>
              </a:lnSpc>
              <a:spcBef>
                <a:spcPts val="0"/>
              </a:spcBef>
              <a:spcAft>
                <a:spcPts val="0"/>
              </a:spcAft>
              <a:buSzPts val="1906"/>
              <a:buNone/>
            </a:pPr>
            <a:r>
              <a:rPr lang="es" sz="1800" b="1">
                <a:solidFill>
                  <a:srgbClr val="585858"/>
                </a:solidFill>
                <a:latin typeface="Arial Narrow"/>
                <a:ea typeface="Arial Narrow"/>
                <a:cs typeface="Arial Narrow"/>
                <a:sym typeface="Arial Narrow"/>
              </a:rPr>
              <a:t>Manejo de las habilidades matemáticas.</a:t>
            </a:r>
            <a:endParaRPr sz="2520" b="1">
              <a:latin typeface="Arial Narrow"/>
              <a:ea typeface="Arial Narrow"/>
              <a:cs typeface="Arial Narrow"/>
              <a:sym typeface="Arial Narrow"/>
            </a:endParaRPr>
          </a:p>
        </p:txBody>
      </p:sp>
      <p:pic>
        <p:nvPicPr>
          <p:cNvPr id="150" name="Google Shape;150;g2e30466dc39_0_1524"/>
          <p:cNvPicPr preferRelativeResize="0"/>
          <p:nvPr/>
        </p:nvPicPr>
        <p:blipFill rotWithShape="1">
          <a:blip r:embed="rId5">
            <a:alphaModFix/>
          </a:blip>
          <a:srcRect l="13735" t="33935" r="72226" b="40888"/>
          <a:stretch/>
        </p:blipFill>
        <p:spPr>
          <a:xfrm>
            <a:off x="2327300" y="333950"/>
            <a:ext cx="581100" cy="581100"/>
          </a:xfrm>
          <a:prstGeom prst="ellipse">
            <a:avLst/>
          </a:prstGeom>
          <a:noFill/>
          <a:ln>
            <a:noFill/>
          </a:ln>
        </p:spPr>
      </p:pic>
      <p:pic>
        <p:nvPicPr>
          <p:cNvPr id="151" name="Google Shape;151;g2e30466dc39_0_1524"/>
          <p:cNvPicPr preferRelativeResize="0"/>
          <p:nvPr/>
        </p:nvPicPr>
        <p:blipFill rotWithShape="1">
          <a:blip r:embed="rId6">
            <a:alphaModFix/>
          </a:blip>
          <a:srcRect l="14385" t="48506" r="71627" b="26436"/>
          <a:stretch/>
        </p:blipFill>
        <p:spPr>
          <a:xfrm>
            <a:off x="5702000" y="362450"/>
            <a:ext cx="543000" cy="5526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g2e30466dc39_0_1533"/>
          <p:cNvPicPr preferRelativeResize="0"/>
          <p:nvPr/>
        </p:nvPicPr>
        <p:blipFill rotWithShape="1">
          <a:blip r:embed="rId3">
            <a:alphaModFix/>
          </a:blip>
          <a:srcRect b="21537"/>
          <a:stretch/>
        </p:blipFill>
        <p:spPr>
          <a:xfrm>
            <a:off x="0" y="-22611"/>
            <a:ext cx="9144003" cy="5174274"/>
          </a:xfrm>
          <a:prstGeom prst="rect">
            <a:avLst/>
          </a:prstGeom>
          <a:noFill/>
          <a:ln>
            <a:noFill/>
          </a:ln>
        </p:spPr>
      </p:pic>
      <p:sp>
        <p:nvSpPr>
          <p:cNvPr id="157" name="Google Shape;157;g2e30466dc39_0_1533"/>
          <p:cNvSpPr txBox="1">
            <a:spLocks noGrp="1"/>
          </p:cNvSpPr>
          <p:nvPr>
            <p:ph type="title"/>
          </p:nvPr>
        </p:nvSpPr>
        <p:spPr>
          <a:xfrm>
            <a:off x="3103850" y="-30775"/>
            <a:ext cx="4059900" cy="5174275"/>
          </a:xfrm>
          <a:prstGeom prst="rect">
            <a:avLst/>
          </a:prstGeom>
          <a:solidFill>
            <a:srgbClr val="434343">
              <a:alpha val="77647"/>
            </a:srgbClr>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endParaRPr sz="3359" b="1" dirty="0">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dirty="0">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dirty="0">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r>
              <a:rPr lang="es" sz="3359" b="1" dirty="0">
                <a:solidFill>
                  <a:srgbClr val="00FFFF"/>
                </a:solidFill>
                <a:latin typeface="Oswald"/>
                <a:ea typeface="Oswald"/>
                <a:cs typeface="Oswald"/>
                <a:sym typeface="Oswald"/>
              </a:rPr>
              <a:t>Esenciales FORMATIVOS</a:t>
            </a:r>
            <a:endParaRPr sz="3359" b="1" dirty="0">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r>
              <a:rPr lang="es" sz="2100" b="1" dirty="0">
                <a:solidFill>
                  <a:schemeClr val="lt1"/>
                </a:solidFill>
                <a:latin typeface="Arial Narrow"/>
                <a:ea typeface="Arial Narrow"/>
                <a:cs typeface="Arial Narrow"/>
                <a:sym typeface="Arial Narrow"/>
              </a:rPr>
              <a:t>Son aquellos que son trabajados en forma progresiva en las asignaturas y niveles para el logro del perfil del estudiante de término.</a:t>
            </a:r>
            <a:endParaRPr sz="2100" b="1" dirty="0">
              <a:solidFill>
                <a:schemeClr val="lt1"/>
              </a:solidFill>
              <a:latin typeface="Arial Narrow"/>
              <a:ea typeface="Arial Narrow"/>
              <a:cs typeface="Arial Narrow"/>
              <a:sym typeface="Arial Narrow"/>
            </a:endParaRPr>
          </a:p>
          <a:p>
            <a:pPr marL="0" lvl="0" indent="0" algn="l" rtl="0">
              <a:lnSpc>
                <a:spcPct val="100000"/>
              </a:lnSpc>
              <a:spcBef>
                <a:spcPts val="0"/>
              </a:spcBef>
              <a:spcAft>
                <a:spcPts val="0"/>
              </a:spcAft>
              <a:buSzPts val="2800"/>
              <a:buNone/>
            </a:pPr>
            <a:endParaRPr sz="2520" dirty="0"/>
          </a:p>
        </p:txBody>
      </p:sp>
      <p:pic>
        <p:nvPicPr>
          <p:cNvPr id="158" name="Google Shape;158;g2e30466dc39_0_1533"/>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g2e30466dc39_0_1539"/>
          <p:cNvPicPr preferRelativeResize="0"/>
          <p:nvPr/>
        </p:nvPicPr>
        <p:blipFill rotWithShape="1">
          <a:blip r:embed="rId3">
            <a:alphaModFix/>
          </a:blip>
          <a:srcRect b="21537"/>
          <a:stretch/>
        </p:blipFill>
        <p:spPr>
          <a:xfrm>
            <a:off x="0" y="-30775"/>
            <a:ext cx="9144003" cy="5174274"/>
          </a:xfrm>
          <a:prstGeom prst="rect">
            <a:avLst/>
          </a:prstGeom>
          <a:noFill/>
          <a:ln>
            <a:noFill/>
          </a:ln>
        </p:spPr>
      </p:pic>
      <p:sp>
        <p:nvSpPr>
          <p:cNvPr id="164" name="Google Shape;164;g2e30466dc39_0_1539"/>
          <p:cNvSpPr txBox="1">
            <a:spLocks noGrp="1"/>
          </p:cNvSpPr>
          <p:nvPr>
            <p:ph type="title"/>
          </p:nvPr>
        </p:nvSpPr>
        <p:spPr>
          <a:xfrm>
            <a:off x="2825325" y="348300"/>
            <a:ext cx="2565000" cy="1504800"/>
          </a:xfrm>
          <a:prstGeom prst="rect">
            <a:avLst/>
          </a:prstGeom>
          <a:solidFill>
            <a:srgbClr val="EFEFEF">
              <a:alpha val="56078"/>
            </a:srgbClr>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906"/>
              <a:buFont typeface="Arial"/>
              <a:buNone/>
            </a:pPr>
            <a:r>
              <a:rPr lang="es" sz="3359" b="1">
                <a:solidFill>
                  <a:srgbClr val="585858"/>
                </a:solidFill>
                <a:latin typeface="Oswald"/>
                <a:ea typeface="Oswald"/>
                <a:cs typeface="Oswald"/>
                <a:sym typeface="Oswald"/>
              </a:rPr>
              <a:t>Esencial 2</a:t>
            </a:r>
            <a:endParaRPr sz="3359" b="1">
              <a:solidFill>
                <a:srgbClr val="585858"/>
              </a:solidFill>
              <a:latin typeface="Oswald"/>
              <a:ea typeface="Oswald"/>
              <a:cs typeface="Oswald"/>
              <a:sym typeface="Oswald"/>
            </a:endParaRPr>
          </a:p>
          <a:p>
            <a:pPr marL="0" lvl="0" indent="0" algn="l" rtl="0">
              <a:lnSpc>
                <a:spcPct val="100000"/>
              </a:lnSpc>
              <a:spcBef>
                <a:spcPts val="0"/>
              </a:spcBef>
              <a:spcAft>
                <a:spcPts val="0"/>
              </a:spcAft>
              <a:buSzPts val="1906"/>
              <a:buNone/>
            </a:pPr>
            <a:r>
              <a:rPr lang="es" sz="1800" b="1">
                <a:solidFill>
                  <a:srgbClr val="585858"/>
                </a:solidFill>
                <a:latin typeface="Arial Narrow"/>
                <a:ea typeface="Arial Narrow"/>
                <a:cs typeface="Arial Narrow"/>
                <a:sym typeface="Arial Narrow"/>
              </a:rPr>
              <a:t>Orientación al trabajo.</a:t>
            </a:r>
            <a:endParaRPr sz="2520" b="1">
              <a:latin typeface="Arial Narrow"/>
              <a:ea typeface="Arial Narrow"/>
              <a:cs typeface="Arial Narrow"/>
              <a:sym typeface="Arial Narrow"/>
            </a:endParaRPr>
          </a:p>
        </p:txBody>
      </p:sp>
      <p:pic>
        <p:nvPicPr>
          <p:cNvPr id="165" name="Google Shape;165;g2e30466dc39_0_1539"/>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sp>
        <p:nvSpPr>
          <p:cNvPr id="166" name="Google Shape;166;g2e30466dc39_0_1539"/>
          <p:cNvSpPr txBox="1">
            <a:spLocks noGrp="1"/>
          </p:cNvSpPr>
          <p:nvPr>
            <p:ph type="title"/>
          </p:nvPr>
        </p:nvSpPr>
        <p:spPr>
          <a:xfrm>
            <a:off x="4198000" y="2233100"/>
            <a:ext cx="2565000" cy="1698300"/>
          </a:xfrm>
          <a:prstGeom prst="rect">
            <a:avLst/>
          </a:prstGeom>
          <a:solidFill>
            <a:srgbClr val="EFEFEF">
              <a:alpha val="56078"/>
            </a:srgbClr>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906"/>
              <a:buFont typeface="Arial"/>
              <a:buNone/>
            </a:pPr>
            <a:r>
              <a:rPr lang="es" sz="3359" b="1">
                <a:solidFill>
                  <a:srgbClr val="585858"/>
                </a:solidFill>
                <a:latin typeface="Oswald"/>
                <a:ea typeface="Oswald"/>
                <a:cs typeface="Oswald"/>
                <a:sym typeface="Oswald"/>
              </a:rPr>
              <a:t>Esencial 4</a:t>
            </a:r>
            <a:endParaRPr sz="3359" b="1">
              <a:solidFill>
                <a:srgbClr val="585858"/>
              </a:solidFill>
              <a:latin typeface="Oswald"/>
              <a:ea typeface="Oswald"/>
              <a:cs typeface="Oswald"/>
              <a:sym typeface="Oswald"/>
            </a:endParaRPr>
          </a:p>
          <a:p>
            <a:pPr marL="0" lvl="0" indent="0" algn="l" rtl="0">
              <a:lnSpc>
                <a:spcPct val="100000"/>
              </a:lnSpc>
              <a:spcBef>
                <a:spcPts val="0"/>
              </a:spcBef>
              <a:spcAft>
                <a:spcPts val="0"/>
              </a:spcAft>
              <a:buSzPts val="1906"/>
              <a:buNone/>
            </a:pPr>
            <a:r>
              <a:rPr lang="es" sz="1800" b="1">
                <a:solidFill>
                  <a:srgbClr val="585858"/>
                </a:solidFill>
                <a:latin typeface="Arial Narrow"/>
                <a:ea typeface="Arial Narrow"/>
                <a:cs typeface="Arial Narrow"/>
                <a:sym typeface="Arial Narrow"/>
              </a:rPr>
              <a:t>Pensamiento analítico y reflexivo para la toma de decisiones sabias.</a:t>
            </a:r>
            <a:endParaRPr sz="2520" b="1">
              <a:latin typeface="Arial Narrow"/>
              <a:ea typeface="Arial Narrow"/>
              <a:cs typeface="Arial Narrow"/>
              <a:sym typeface="Arial Narrow"/>
            </a:endParaRPr>
          </a:p>
        </p:txBody>
      </p:sp>
      <p:sp>
        <p:nvSpPr>
          <p:cNvPr id="167" name="Google Shape;167;g2e30466dc39_0_1539"/>
          <p:cNvSpPr txBox="1">
            <a:spLocks noGrp="1"/>
          </p:cNvSpPr>
          <p:nvPr>
            <p:ph type="title"/>
          </p:nvPr>
        </p:nvSpPr>
        <p:spPr>
          <a:xfrm>
            <a:off x="6153975" y="348300"/>
            <a:ext cx="2565000" cy="1504800"/>
          </a:xfrm>
          <a:prstGeom prst="rect">
            <a:avLst/>
          </a:prstGeom>
          <a:solidFill>
            <a:srgbClr val="EFEFEF">
              <a:alpha val="56078"/>
            </a:srgbClr>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906"/>
              <a:buFont typeface="Arial"/>
              <a:buNone/>
            </a:pPr>
            <a:r>
              <a:rPr lang="es" sz="3359" b="1">
                <a:solidFill>
                  <a:srgbClr val="585858"/>
                </a:solidFill>
                <a:latin typeface="Oswald"/>
                <a:ea typeface="Oswald"/>
                <a:cs typeface="Oswald"/>
                <a:sym typeface="Oswald"/>
              </a:rPr>
              <a:t>Esencial 3</a:t>
            </a:r>
            <a:endParaRPr sz="3359" b="1">
              <a:solidFill>
                <a:srgbClr val="585858"/>
              </a:solidFill>
              <a:latin typeface="Oswald"/>
              <a:ea typeface="Oswald"/>
              <a:cs typeface="Oswald"/>
              <a:sym typeface="Oswald"/>
            </a:endParaRPr>
          </a:p>
          <a:p>
            <a:pPr marL="0" lvl="0" indent="0" algn="l" rtl="0">
              <a:lnSpc>
                <a:spcPct val="100000"/>
              </a:lnSpc>
              <a:spcBef>
                <a:spcPts val="0"/>
              </a:spcBef>
              <a:spcAft>
                <a:spcPts val="0"/>
              </a:spcAft>
              <a:buSzPts val="1906"/>
              <a:buNone/>
            </a:pPr>
            <a:r>
              <a:rPr lang="es" sz="1800" b="1">
                <a:solidFill>
                  <a:srgbClr val="585858"/>
                </a:solidFill>
                <a:latin typeface="Arial Narrow"/>
                <a:ea typeface="Arial Narrow"/>
                <a:cs typeface="Arial Narrow"/>
                <a:sym typeface="Arial Narrow"/>
              </a:rPr>
              <a:t>Misión de servicio al prójimo.</a:t>
            </a:r>
            <a:endParaRPr sz="2520" b="1">
              <a:latin typeface="Arial Narrow"/>
              <a:ea typeface="Arial Narrow"/>
              <a:cs typeface="Arial Narrow"/>
              <a:sym typeface="Arial Narrow"/>
            </a:endParaRPr>
          </a:p>
        </p:txBody>
      </p:sp>
      <p:pic>
        <p:nvPicPr>
          <p:cNvPr id="168" name="Google Shape;168;g2e30466dc39_0_1539"/>
          <p:cNvPicPr preferRelativeResize="0"/>
          <p:nvPr/>
        </p:nvPicPr>
        <p:blipFill rotWithShape="1">
          <a:blip r:embed="rId5">
            <a:alphaModFix/>
          </a:blip>
          <a:srcRect l="27490" t="34211" r="58246" b="40420"/>
          <a:stretch/>
        </p:blipFill>
        <p:spPr>
          <a:xfrm>
            <a:off x="2362200" y="381000"/>
            <a:ext cx="552600" cy="552600"/>
          </a:xfrm>
          <a:prstGeom prst="ellipse">
            <a:avLst/>
          </a:prstGeom>
          <a:noFill/>
          <a:ln>
            <a:noFill/>
          </a:ln>
        </p:spPr>
      </p:pic>
      <p:pic>
        <p:nvPicPr>
          <p:cNvPr id="169" name="Google Shape;169;g2e30466dc39_0_1539"/>
          <p:cNvPicPr preferRelativeResize="0"/>
          <p:nvPr/>
        </p:nvPicPr>
        <p:blipFill rotWithShape="1">
          <a:blip r:embed="rId6">
            <a:alphaModFix/>
          </a:blip>
          <a:srcRect l="27666" t="29145" r="58314" b="46255"/>
          <a:stretch/>
        </p:blipFill>
        <p:spPr>
          <a:xfrm>
            <a:off x="5658975" y="364950"/>
            <a:ext cx="561900" cy="561900"/>
          </a:xfrm>
          <a:prstGeom prst="ellipse">
            <a:avLst/>
          </a:prstGeom>
          <a:noFill/>
          <a:ln>
            <a:noFill/>
          </a:ln>
        </p:spPr>
      </p:pic>
      <p:pic>
        <p:nvPicPr>
          <p:cNvPr id="170" name="Google Shape;170;g2e30466dc39_0_1539"/>
          <p:cNvPicPr preferRelativeResize="0"/>
          <p:nvPr/>
        </p:nvPicPr>
        <p:blipFill rotWithShape="1">
          <a:blip r:embed="rId7">
            <a:alphaModFix/>
          </a:blip>
          <a:srcRect l="13370" t="36513" r="72688" b="37856"/>
          <a:stretch/>
        </p:blipFill>
        <p:spPr>
          <a:xfrm>
            <a:off x="3716800" y="2316750"/>
            <a:ext cx="533400" cy="5526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g2e30466dc39_0_1550"/>
          <p:cNvPicPr preferRelativeResize="0"/>
          <p:nvPr/>
        </p:nvPicPr>
        <p:blipFill rotWithShape="1">
          <a:blip r:embed="rId3">
            <a:alphaModFix/>
          </a:blip>
          <a:srcRect b="21537"/>
          <a:stretch/>
        </p:blipFill>
        <p:spPr>
          <a:xfrm>
            <a:off x="0" y="-30775"/>
            <a:ext cx="9144003" cy="5174274"/>
          </a:xfrm>
          <a:prstGeom prst="rect">
            <a:avLst/>
          </a:prstGeom>
          <a:noFill/>
          <a:ln>
            <a:noFill/>
          </a:ln>
        </p:spPr>
      </p:pic>
      <p:pic>
        <p:nvPicPr>
          <p:cNvPr id="176" name="Google Shape;176;g2e30466dc39_0_1550"/>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sp>
        <p:nvSpPr>
          <p:cNvPr id="177" name="Google Shape;177;g2e30466dc39_0_1550"/>
          <p:cNvSpPr txBox="1">
            <a:spLocks noGrp="1"/>
          </p:cNvSpPr>
          <p:nvPr>
            <p:ph type="title"/>
          </p:nvPr>
        </p:nvSpPr>
        <p:spPr>
          <a:xfrm>
            <a:off x="6313900" y="348300"/>
            <a:ext cx="2756700" cy="1698300"/>
          </a:xfrm>
          <a:prstGeom prst="rect">
            <a:avLst/>
          </a:prstGeom>
          <a:solidFill>
            <a:srgbClr val="EFEFEF">
              <a:alpha val="56078"/>
            </a:srgbClr>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906"/>
              <a:buFont typeface="Arial"/>
              <a:buNone/>
            </a:pPr>
            <a:r>
              <a:rPr lang="es" sz="3359" b="1">
                <a:solidFill>
                  <a:srgbClr val="585858"/>
                </a:solidFill>
                <a:latin typeface="Oswald"/>
                <a:ea typeface="Oswald"/>
                <a:cs typeface="Oswald"/>
                <a:sym typeface="Oswald"/>
              </a:rPr>
              <a:t>Esencial 10</a:t>
            </a:r>
            <a:endParaRPr sz="3359" b="1">
              <a:solidFill>
                <a:srgbClr val="585858"/>
              </a:solidFill>
              <a:latin typeface="Oswald"/>
              <a:ea typeface="Oswald"/>
              <a:cs typeface="Oswald"/>
              <a:sym typeface="Oswald"/>
            </a:endParaRPr>
          </a:p>
          <a:p>
            <a:pPr marL="0" lvl="0" indent="0" algn="l" rtl="0">
              <a:lnSpc>
                <a:spcPct val="100000"/>
              </a:lnSpc>
              <a:spcBef>
                <a:spcPts val="0"/>
              </a:spcBef>
              <a:spcAft>
                <a:spcPts val="0"/>
              </a:spcAft>
              <a:buSzPts val="1906"/>
              <a:buNone/>
            </a:pPr>
            <a:r>
              <a:rPr lang="es" sz="1800" b="1">
                <a:solidFill>
                  <a:srgbClr val="585858"/>
                </a:solidFill>
                <a:latin typeface="Arial Narrow"/>
                <a:ea typeface="Arial Narrow"/>
                <a:cs typeface="Arial Narrow"/>
                <a:sym typeface="Arial Narrow"/>
              </a:rPr>
              <a:t>Salud y estilo de vida.</a:t>
            </a:r>
            <a:endParaRPr sz="2520" b="1">
              <a:latin typeface="Arial Narrow"/>
              <a:ea typeface="Arial Narrow"/>
              <a:cs typeface="Arial Narrow"/>
              <a:sym typeface="Arial Narrow"/>
            </a:endParaRPr>
          </a:p>
        </p:txBody>
      </p:sp>
      <p:sp>
        <p:nvSpPr>
          <p:cNvPr id="178" name="Google Shape;178;g2e30466dc39_0_1550"/>
          <p:cNvSpPr txBox="1">
            <a:spLocks noGrp="1"/>
          </p:cNvSpPr>
          <p:nvPr>
            <p:ph type="title"/>
          </p:nvPr>
        </p:nvSpPr>
        <p:spPr>
          <a:xfrm>
            <a:off x="3011375" y="348300"/>
            <a:ext cx="2565000" cy="1988100"/>
          </a:xfrm>
          <a:prstGeom prst="rect">
            <a:avLst/>
          </a:prstGeom>
          <a:solidFill>
            <a:srgbClr val="EFEFEF">
              <a:alpha val="56078"/>
            </a:srgbClr>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906"/>
              <a:buFont typeface="Arial"/>
              <a:buNone/>
            </a:pPr>
            <a:r>
              <a:rPr lang="es" sz="3359" b="1">
                <a:solidFill>
                  <a:srgbClr val="585858"/>
                </a:solidFill>
                <a:latin typeface="Oswald"/>
                <a:ea typeface="Oswald"/>
                <a:cs typeface="Oswald"/>
                <a:sym typeface="Oswald"/>
              </a:rPr>
              <a:t>Esencial 9</a:t>
            </a:r>
            <a:endParaRPr sz="3359" b="1">
              <a:solidFill>
                <a:srgbClr val="585858"/>
              </a:solidFill>
              <a:latin typeface="Oswald"/>
              <a:ea typeface="Oswald"/>
              <a:cs typeface="Oswald"/>
              <a:sym typeface="Oswald"/>
            </a:endParaRPr>
          </a:p>
          <a:p>
            <a:pPr marL="0" lvl="0" indent="0" algn="l" rtl="0">
              <a:lnSpc>
                <a:spcPct val="100000"/>
              </a:lnSpc>
              <a:spcBef>
                <a:spcPts val="0"/>
              </a:spcBef>
              <a:spcAft>
                <a:spcPts val="0"/>
              </a:spcAft>
              <a:buSzPts val="1906"/>
              <a:buNone/>
            </a:pPr>
            <a:r>
              <a:rPr lang="es" sz="1800" b="1">
                <a:solidFill>
                  <a:srgbClr val="585858"/>
                </a:solidFill>
                <a:latin typeface="Arial Narrow"/>
                <a:ea typeface="Arial Narrow"/>
                <a:cs typeface="Arial Narrow"/>
                <a:sym typeface="Arial Narrow"/>
              </a:rPr>
              <a:t>Autovaloración e interacción consigo mismo, los semejantes y el medio</a:t>
            </a:r>
            <a:endParaRPr sz="2520" b="1">
              <a:latin typeface="Arial Narrow"/>
              <a:ea typeface="Arial Narrow"/>
              <a:cs typeface="Arial Narrow"/>
              <a:sym typeface="Arial Narrow"/>
            </a:endParaRPr>
          </a:p>
        </p:txBody>
      </p:sp>
      <p:pic>
        <p:nvPicPr>
          <p:cNvPr id="179" name="Google Shape;179;g2e30466dc39_0_1550"/>
          <p:cNvPicPr preferRelativeResize="0"/>
          <p:nvPr/>
        </p:nvPicPr>
        <p:blipFill rotWithShape="1">
          <a:blip r:embed="rId5">
            <a:alphaModFix/>
          </a:blip>
          <a:srcRect l="13684" t="36956" r="72227" b="37987"/>
          <a:stretch/>
        </p:blipFill>
        <p:spPr>
          <a:xfrm>
            <a:off x="2525675" y="400275"/>
            <a:ext cx="561900" cy="561900"/>
          </a:xfrm>
          <a:prstGeom prst="ellipse">
            <a:avLst/>
          </a:prstGeom>
          <a:noFill/>
          <a:ln>
            <a:noFill/>
          </a:ln>
        </p:spPr>
      </p:pic>
      <p:pic>
        <p:nvPicPr>
          <p:cNvPr id="180" name="Google Shape;180;g2e30466dc39_0_1550"/>
          <p:cNvPicPr preferRelativeResize="0"/>
          <p:nvPr/>
        </p:nvPicPr>
        <p:blipFill rotWithShape="1">
          <a:blip r:embed="rId6">
            <a:alphaModFix/>
          </a:blip>
          <a:srcRect l="14384" t="43887" r="71628" b="30878"/>
          <a:stretch/>
        </p:blipFill>
        <p:spPr>
          <a:xfrm>
            <a:off x="5823800" y="424500"/>
            <a:ext cx="543000" cy="552600"/>
          </a:xfrm>
          <a:prstGeom prst="ellipse">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g30da2665a15_0_0"/>
          <p:cNvPicPr preferRelativeResize="0"/>
          <p:nvPr/>
        </p:nvPicPr>
        <p:blipFill rotWithShape="1">
          <a:blip r:embed="rId3">
            <a:alphaModFix/>
          </a:blip>
          <a:srcRect t="537" b="54677"/>
          <a:stretch/>
        </p:blipFill>
        <p:spPr>
          <a:xfrm>
            <a:off x="0" y="0"/>
            <a:ext cx="9144000" cy="5143501"/>
          </a:xfrm>
          <a:prstGeom prst="rect">
            <a:avLst/>
          </a:prstGeom>
          <a:noFill/>
          <a:ln>
            <a:noFill/>
          </a:ln>
        </p:spPr>
      </p:pic>
      <p:pic>
        <p:nvPicPr>
          <p:cNvPr id="194" name="Google Shape;194;g30da2665a15_0_0"/>
          <p:cNvPicPr preferRelativeResize="0"/>
          <p:nvPr/>
        </p:nvPicPr>
        <p:blipFill rotWithShape="1">
          <a:blip r:embed="rId4">
            <a:alphaModFix amt="42000"/>
          </a:blip>
          <a:srcRect l="49892"/>
          <a:stretch/>
        </p:blipFill>
        <p:spPr>
          <a:xfrm>
            <a:off x="-5050" y="-377875"/>
            <a:ext cx="3092625" cy="6158250"/>
          </a:xfrm>
          <a:prstGeom prst="rect">
            <a:avLst/>
          </a:prstGeom>
          <a:noFill/>
          <a:ln>
            <a:noFill/>
          </a:ln>
        </p:spPr>
      </p:pic>
      <p:sp>
        <p:nvSpPr>
          <p:cNvPr id="195" name="Google Shape;195;g30da2665a15_0_0"/>
          <p:cNvSpPr/>
          <p:nvPr/>
        </p:nvSpPr>
        <p:spPr>
          <a:xfrm>
            <a:off x="3144300" y="-90396"/>
            <a:ext cx="5999700" cy="5233895"/>
          </a:xfrm>
          <a:prstGeom prst="rect">
            <a:avLst/>
          </a:prstGeom>
          <a:solidFill>
            <a:srgbClr val="340B21">
              <a:alpha val="792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g30da2665a15_0_0"/>
          <p:cNvSpPr txBox="1">
            <a:spLocks noGrp="1"/>
          </p:cNvSpPr>
          <p:nvPr>
            <p:ph type="body" idx="1"/>
          </p:nvPr>
        </p:nvSpPr>
        <p:spPr>
          <a:xfrm>
            <a:off x="3144300" y="1332743"/>
            <a:ext cx="4338382" cy="1086600"/>
          </a:xfrm>
          <a:prstGeom prst="rect">
            <a:avLst/>
          </a:prstGeom>
          <a:solidFill>
            <a:srgbClr val="EFEFEF"/>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r>
              <a:rPr lang="es-CL" sz="2660" b="1" dirty="0">
                <a:latin typeface="Arial Narrow"/>
                <a:ea typeface="Arial Narrow"/>
                <a:cs typeface="Arial Narrow"/>
                <a:sym typeface="Arial Narrow"/>
              </a:rPr>
              <a:t>DINÁMICA 1: </a:t>
            </a:r>
            <a:endParaRPr sz="2660" b="1" dirty="0">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r>
              <a:rPr lang="es" sz="2660" b="1" dirty="0">
                <a:latin typeface="Arial Narrow"/>
                <a:ea typeface="Arial Narrow"/>
                <a:cs typeface="Arial Narrow"/>
                <a:sym typeface="Arial Narrow"/>
              </a:rPr>
              <a:t>Es esencial saber el Esencial</a:t>
            </a:r>
            <a:endParaRPr sz="2660" b="1" dirty="0">
              <a:latin typeface="Arial Narrow"/>
              <a:ea typeface="Arial Narrow"/>
              <a:cs typeface="Arial Narrow"/>
              <a:sym typeface="Arial Narrow"/>
            </a:endParaRPr>
          </a:p>
        </p:txBody>
      </p:sp>
      <p:pic>
        <p:nvPicPr>
          <p:cNvPr id="197" name="Google Shape;197;g30da2665a15_0_0"/>
          <p:cNvPicPr preferRelativeResize="0"/>
          <p:nvPr/>
        </p:nvPicPr>
        <p:blipFill>
          <a:blip r:embed="rId5">
            <a:alphaModFix/>
          </a:blip>
          <a:stretch>
            <a:fillRect/>
          </a:stretch>
        </p:blipFill>
        <p:spPr>
          <a:xfrm>
            <a:off x="5318181" y="2797218"/>
            <a:ext cx="1319383" cy="192045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2ab31a1bcff_0_5459"/>
          <p:cNvPicPr preferRelativeResize="0"/>
          <p:nvPr/>
        </p:nvPicPr>
        <p:blipFill rotWithShape="1">
          <a:blip r:embed="rId3">
            <a:alphaModFix/>
          </a:blip>
          <a:srcRect t="537" b="54677"/>
          <a:stretch/>
        </p:blipFill>
        <p:spPr>
          <a:xfrm>
            <a:off x="0" y="0"/>
            <a:ext cx="9144000" cy="5143501"/>
          </a:xfrm>
          <a:prstGeom prst="rect">
            <a:avLst/>
          </a:prstGeom>
          <a:noFill/>
          <a:ln>
            <a:noFill/>
          </a:ln>
        </p:spPr>
      </p:pic>
      <p:pic>
        <p:nvPicPr>
          <p:cNvPr id="186" name="Google Shape;186;g2ab31a1bcff_0_5459"/>
          <p:cNvPicPr preferRelativeResize="0"/>
          <p:nvPr/>
        </p:nvPicPr>
        <p:blipFill rotWithShape="1">
          <a:blip r:embed="rId4">
            <a:alphaModFix amt="42000"/>
          </a:blip>
          <a:srcRect l="49892"/>
          <a:stretch/>
        </p:blipFill>
        <p:spPr>
          <a:xfrm>
            <a:off x="-5050" y="-377875"/>
            <a:ext cx="3092625" cy="6158250"/>
          </a:xfrm>
          <a:prstGeom prst="rect">
            <a:avLst/>
          </a:prstGeom>
          <a:noFill/>
          <a:ln>
            <a:noFill/>
          </a:ln>
        </p:spPr>
      </p:pic>
      <p:sp>
        <p:nvSpPr>
          <p:cNvPr id="187" name="Google Shape;187;g2ab31a1bcff_0_5459"/>
          <p:cNvSpPr/>
          <p:nvPr/>
        </p:nvSpPr>
        <p:spPr>
          <a:xfrm>
            <a:off x="3144300" y="-49575"/>
            <a:ext cx="5999700" cy="5193000"/>
          </a:xfrm>
          <a:prstGeom prst="rect">
            <a:avLst/>
          </a:prstGeom>
          <a:solidFill>
            <a:srgbClr val="340B21">
              <a:alpha val="7843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2ab31a1bcff_0_5459"/>
          <p:cNvSpPr txBox="1">
            <a:spLocks noGrp="1"/>
          </p:cNvSpPr>
          <p:nvPr>
            <p:ph type="body" idx="1"/>
          </p:nvPr>
        </p:nvSpPr>
        <p:spPr>
          <a:xfrm>
            <a:off x="2470632" y="1537571"/>
            <a:ext cx="5999700" cy="1638600"/>
          </a:xfrm>
          <a:prstGeom prst="rect">
            <a:avLst/>
          </a:prstGeom>
          <a:solidFill>
            <a:srgbClr val="EFEFEF"/>
          </a:solidFill>
          <a:ln>
            <a:noFill/>
          </a:ln>
        </p:spPr>
        <p:txBody>
          <a:bodyPr spcFirstLastPara="1" wrap="square" lIns="91425" tIns="91425" rIns="91425" bIns="91425" anchor="t" anchorCtr="0">
            <a:normAutofit/>
          </a:bodyPr>
          <a:lstStyle/>
          <a:p>
            <a:pPr marL="0" lvl="0" indent="0" algn="just" rtl="0">
              <a:lnSpc>
                <a:spcPct val="100000"/>
              </a:lnSpc>
              <a:spcBef>
                <a:spcPts val="0"/>
              </a:spcBef>
              <a:spcAft>
                <a:spcPts val="0"/>
              </a:spcAft>
              <a:buClr>
                <a:schemeClr val="dk1"/>
              </a:buClr>
              <a:buSzPts val="1906"/>
              <a:buFont typeface="Arial"/>
              <a:buNone/>
            </a:pPr>
            <a:r>
              <a:rPr lang="es" sz="2760" b="1" dirty="0">
                <a:latin typeface="Arial Narrow"/>
                <a:ea typeface="Arial Narrow"/>
                <a:cs typeface="Arial Narrow"/>
                <a:sym typeface="Arial Narrow"/>
              </a:rPr>
              <a:t>¿Cómo implementar en nuestros colegios el MODELO EDUCATIVO dejado para nuestro tiempo desde las diversas áreas?</a:t>
            </a:r>
            <a:endParaRPr sz="2760" b="1" dirty="0">
              <a:latin typeface="Arial Narrow"/>
              <a:ea typeface="Arial Narrow"/>
              <a:cs typeface="Arial Narrow"/>
              <a:sym typeface="Arial Narrow"/>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g2e30466dc39_0_821"/>
          <p:cNvPicPr preferRelativeResize="0"/>
          <p:nvPr/>
        </p:nvPicPr>
        <p:blipFill rotWithShape="1">
          <a:blip r:embed="rId3">
            <a:alphaModFix/>
          </a:blip>
          <a:srcRect t="15059"/>
          <a:stretch/>
        </p:blipFill>
        <p:spPr>
          <a:xfrm>
            <a:off x="0" y="-1"/>
            <a:ext cx="9144003" cy="5172898"/>
          </a:xfrm>
          <a:prstGeom prst="rect">
            <a:avLst/>
          </a:prstGeom>
          <a:noFill/>
          <a:ln>
            <a:noFill/>
          </a:ln>
        </p:spPr>
      </p:pic>
      <p:sp>
        <p:nvSpPr>
          <p:cNvPr id="203" name="Google Shape;203;g2e30466dc39_0_821"/>
          <p:cNvSpPr txBox="1">
            <a:spLocks noGrp="1"/>
          </p:cNvSpPr>
          <p:nvPr>
            <p:ph type="ctrTitle"/>
          </p:nvPr>
        </p:nvSpPr>
        <p:spPr>
          <a:xfrm>
            <a:off x="311700" y="1125575"/>
            <a:ext cx="8520600" cy="2663700"/>
          </a:xfrm>
          <a:prstGeom prst="rect">
            <a:avLst/>
          </a:prstGeom>
          <a:solidFill>
            <a:srgbClr val="340B21">
              <a:alpha val="78823"/>
            </a:srgbClr>
          </a:solid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s" sz="2000" b="1" dirty="0">
                <a:solidFill>
                  <a:srgbClr val="00FFFF"/>
                </a:solidFill>
                <a:latin typeface="Arial Narrow"/>
                <a:ea typeface="Arial Narrow"/>
                <a:cs typeface="Arial Narrow"/>
                <a:sym typeface="Arial Narrow"/>
              </a:rPr>
              <a:t>MEI - SEA Chile</a:t>
            </a:r>
            <a:endParaRPr sz="2000" b="1" dirty="0">
              <a:solidFill>
                <a:srgbClr val="00FFFF"/>
              </a:solidFill>
              <a:latin typeface="Arial Narrow"/>
              <a:ea typeface="Arial Narrow"/>
              <a:cs typeface="Arial Narrow"/>
              <a:sym typeface="Arial Narrow"/>
            </a:endParaRPr>
          </a:p>
          <a:p>
            <a:pPr marL="0" lvl="0" indent="0" algn="ctr" rtl="0">
              <a:lnSpc>
                <a:spcPct val="100000"/>
              </a:lnSpc>
              <a:spcBef>
                <a:spcPts val="0"/>
              </a:spcBef>
              <a:spcAft>
                <a:spcPts val="0"/>
              </a:spcAft>
              <a:buSzPts val="5200"/>
              <a:buNone/>
            </a:pPr>
            <a:endParaRPr sz="2400" dirty="0">
              <a:solidFill>
                <a:srgbClr val="00FFFF"/>
              </a:solidFill>
            </a:endParaRPr>
          </a:p>
          <a:p>
            <a:pPr marL="0" lvl="0" indent="0" algn="ctr" rtl="0">
              <a:lnSpc>
                <a:spcPct val="100000"/>
              </a:lnSpc>
              <a:spcBef>
                <a:spcPts val="0"/>
              </a:spcBef>
              <a:spcAft>
                <a:spcPts val="0"/>
              </a:spcAft>
              <a:buSzPts val="5200"/>
              <a:buNone/>
            </a:pPr>
            <a:r>
              <a:rPr lang="es" dirty="0">
                <a:solidFill>
                  <a:srgbClr val="FFFFFF"/>
                </a:solidFill>
                <a:latin typeface="Oswald"/>
                <a:ea typeface="Oswald"/>
                <a:cs typeface="Oswald"/>
                <a:sym typeface="Oswald"/>
              </a:rPr>
              <a:t>Proyecto Curricular Institucional</a:t>
            </a:r>
            <a:endParaRPr dirty="0">
              <a:solidFill>
                <a:srgbClr val="FFFFFF"/>
              </a:solidFill>
              <a:latin typeface="Oswald"/>
              <a:ea typeface="Oswald"/>
              <a:cs typeface="Oswald"/>
              <a:sym typeface="Oswald"/>
            </a:endParaRPr>
          </a:p>
          <a:p>
            <a:pPr marL="0" lvl="0" indent="0" algn="ctr" rtl="0">
              <a:lnSpc>
                <a:spcPct val="100000"/>
              </a:lnSpc>
              <a:spcBef>
                <a:spcPts val="0"/>
              </a:spcBef>
              <a:spcAft>
                <a:spcPts val="0"/>
              </a:spcAft>
              <a:buSzPts val="5200"/>
              <a:buNone/>
            </a:pPr>
            <a:endParaRPr sz="2400" dirty="0">
              <a:solidFill>
                <a:srgbClr val="00FFFF"/>
              </a:solidFill>
            </a:endParaRPr>
          </a:p>
          <a:p>
            <a:pPr marL="0" lvl="0" indent="0" algn="ctr" rtl="0">
              <a:lnSpc>
                <a:spcPct val="100000"/>
              </a:lnSpc>
              <a:spcBef>
                <a:spcPts val="0"/>
              </a:spcBef>
              <a:spcAft>
                <a:spcPts val="0"/>
              </a:spcAft>
              <a:buSzPts val="5200"/>
              <a:buNone/>
            </a:pPr>
            <a:r>
              <a:rPr lang="es" sz="2000" b="1" dirty="0">
                <a:solidFill>
                  <a:srgbClr val="00FFFF"/>
                </a:solidFill>
                <a:latin typeface="Arial Narrow"/>
                <a:ea typeface="Arial Narrow"/>
                <a:cs typeface="Arial Narrow"/>
                <a:sym typeface="Arial Narrow"/>
              </a:rPr>
              <a:t>Fundación Educacional Sanders De Groot </a:t>
            </a:r>
            <a:endParaRPr sz="2000" b="1" dirty="0">
              <a:solidFill>
                <a:srgbClr val="00FFFF"/>
              </a:solidFill>
              <a:latin typeface="Arial Narrow"/>
              <a:ea typeface="Arial Narrow"/>
              <a:cs typeface="Arial Narrow"/>
              <a:sym typeface="Arial Narrow"/>
            </a:endParaRPr>
          </a:p>
        </p:txBody>
      </p:sp>
      <p:pic>
        <p:nvPicPr>
          <p:cNvPr id="204" name="Google Shape;204;g2e30466dc39_0_821"/>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4"/>
          <p:cNvPicPr preferRelativeResize="0"/>
          <p:nvPr/>
        </p:nvPicPr>
        <p:blipFill rotWithShape="1">
          <a:blip r:embed="rId3">
            <a:alphaModFix/>
          </a:blip>
          <a:srcRect t="537" b="54679"/>
          <a:stretch/>
        </p:blipFill>
        <p:spPr>
          <a:xfrm>
            <a:off x="0" y="-1"/>
            <a:ext cx="9144000" cy="5143501"/>
          </a:xfrm>
          <a:prstGeom prst="rect">
            <a:avLst/>
          </a:prstGeom>
          <a:noFill/>
          <a:ln>
            <a:noFill/>
          </a:ln>
        </p:spPr>
      </p:pic>
      <p:pic>
        <p:nvPicPr>
          <p:cNvPr id="71" name="Google Shape;71;p4"/>
          <p:cNvPicPr preferRelativeResize="0"/>
          <p:nvPr/>
        </p:nvPicPr>
        <p:blipFill rotWithShape="1">
          <a:blip r:embed="rId4">
            <a:alphaModFix amt="8000"/>
          </a:blip>
          <a:srcRect l="49892"/>
          <a:stretch/>
        </p:blipFill>
        <p:spPr>
          <a:xfrm>
            <a:off x="-5050" y="-377875"/>
            <a:ext cx="3092625" cy="6158250"/>
          </a:xfrm>
          <a:prstGeom prst="rect">
            <a:avLst/>
          </a:prstGeom>
          <a:noFill/>
          <a:ln>
            <a:noFill/>
          </a:ln>
        </p:spPr>
      </p:pic>
      <p:pic>
        <p:nvPicPr>
          <p:cNvPr id="73" name="Google Shape;73;p4"/>
          <p:cNvPicPr preferRelativeResize="0"/>
          <p:nvPr/>
        </p:nvPicPr>
        <p:blipFill rotWithShape="1">
          <a:blip r:embed="rId4">
            <a:alphaModFix amt="42000"/>
          </a:blip>
          <a:srcRect l="49892"/>
          <a:stretch/>
        </p:blipFill>
        <p:spPr>
          <a:xfrm>
            <a:off x="-81250" y="-377875"/>
            <a:ext cx="3092625" cy="6158250"/>
          </a:xfrm>
          <a:prstGeom prst="rect">
            <a:avLst/>
          </a:prstGeom>
          <a:noFill/>
          <a:ln>
            <a:noFill/>
          </a:ln>
        </p:spPr>
      </p:pic>
      <p:sp>
        <p:nvSpPr>
          <p:cNvPr id="3" name="Google Shape;89;g2e30466dc39_0_1481">
            <a:extLst>
              <a:ext uri="{FF2B5EF4-FFF2-40B4-BE49-F238E27FC236}">
                <a16:creationId xmlns:a16="http://schemas.microsoft.com/office/drawing/2014/main" id="{021FC1F6-08CE-C518-A1D0-849B5AD9CE57}"/>
              </a:ext>
            </a:extLst>
          </p:cNvPr>
          <p:cNvSpPr txBox="1"/>
          <p:nvPr/>
        </p:nvSpPr>
        <p:spPr>
          <a:xfrm>
            <a:off x="2563893" y="421091"/>
            <a:ext cx="5639100" cy="954077"/>
          </a:xfrm>
          <a:prstGeom prst="rect">
            <a:avLst/>
          </a:prstGeom>
          <a:solidFill>
            <a:srgbClr val="EFEFEF">
              <a:alpha val="87058"/>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s-CL" sz="3100" b="1" i="0" u="none" strike="noStrike" cap="none" dirty="0">
                <a:solidFill>
                  <a:schemeClr val="dk1"/>
                </a:solidFill>
                <a:latin typeface="Oswald"/>
                <a:ea typeface="Oswald"/>
                <a:cs typeface="Oswald"/>
                <a:sym typeface="Oswald"/>
              </a:rPr>
              <a:t>El por qué de la creación del MEI </a:t>
            </a:r>
            <a:endParaRPr sz="3100" b="1" i="0" u="none" strike="noStrike" cap="none" dirty="0">
              <a:solidFill>
                <a:schemeClr val="dk1"/>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dirty="0">
              <a:solidFill>
                <a:schemeClr val="dk1"/>
              </a:solidFill>
              <a:latin typeface="Arial Narrow"/>
              <a:ea typeface="Arial Narrow"/>
              <a:cs typeface="Arial Narrow"/>
              <a:sym typeface="Arial Narrow"/>
            </a:endParaRPr>
          </a:p>
        </p:txBody>
      </p:sp>
      <p:pic>
        <p:nvPicPr>
          <p:cNvPr id="5" name="Imagen 4">
            <a:extLst>
              <a:ext uri="{FF2B5EF4-FFF2-40B4-BE49-F238E27FC236}">
                <a16:creationId xmlns:a16="http://schemas.microsoft.com/office/drawing/2014/main" id="{2691BFD6-741F-BCB5-7B4A-846A184E08D0}"/>
              </a:ext>
            </a:extLst>
          </p:cNvPr>
          <p:cNvPicPr>
            <a:picLocks noChangeAspect="1"/>
          </p:cNvPicPr>
          <p:nvPr/>
        </p:nvPicPr>
        <p:blipFill>
          <a:blip r:embed="rId5"/>
          <a:stretch>
            <a:fillRect/>
          </a:stretch>
        </p:blipFill>
        <p:spPr>
          <a:xfrm>
            <a:off x="2563893" y="1564105"/>
            <a:ext cx="5639100" cy="341083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17"/>
          <p:cNvPicPr preferRelativeResize="0"/>
          <p:nvPr/>
        </p:nvPicPr>
        <p:blipFill rotWithShape="1">
          <a:blip r:embed="rId3">
            <a:alphaModFix/>
          </a:blip>
          <a:srcRect b="21537"/>
          <a:stretch/>
        </p:blipFill>
        <p:spPr>
          <a:xfrm>
            <a:off x="0" y="-30775"/>
            <a:ext cx="9144003" cy="5174274"/>
          </a:xfrm>
          <a:prstGeom prst="rect">
            <a:avLst/>
          </a:prstGeom>
          <a:noFill/>
          <a:ln>
            <a:noFill/>
          </a:ln>
        </p:spPr>
      </p:pic>
      <p:pic>
        <p:nvPicPr>
          <p:cNvPr id="210" name="Google Shape;210;p17"/>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sp>
        <p:nvSpPr>
          <p:cNvPr id="211" name="Google Shape;211;p17"/>
          <p:cNvSpPr txBox="1">
            <a:spLocks noGrp="1"/>
          </p:cNvSpPr>
          <p:nvPr>
            <p:ph type="body" idx="1"/>
          </p:nvPr>
        </p:nvSpPr>
        <p:spPr>
          <a:xfrm>
            <a:off x="311700" y="695275"/>
            <a:ext cx="8520600" cy="3416400"/>
          </a:xfrm>
          <a:prstGeom prst="rect">
            <a:avLst/>
          </a:prstGeom>
          <a:solidFill>
            <a:srgbClr val="EFEFEF">
              <a:alpha val="85882"/>
            </a:srgbClr>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r>
              <a:rPr lang="es" sz="2060" b="1" dirty="0">
                <a:solidFill>
                  <a:schemeClr val="dk1"/>
                </a:solidFill>
                <a:latin typeface="Arial Narrow"/>
                <a:ea typeface="Arial Narrow"/>
                <a:cs typeface="Arial Narrow"/>
                <a:sym typeface="Arial Narrow"/>
              </a:rPr>
              <a:t>“Muchos de los que colocan a sus hijos en nuestras escuelas tendrán grandes tentaciones porque desean para ellos lo que el mundo considera la educación más esencial. A los tales quiero decirles: Presentad a vuestros hijos la sencillez de la Palabra, y ellos estarán seguros. </a:t>
            </a:r>
            <a:r>
              <a:rPr lang="es" sz="2060" b="1" u="sng" dirty="0">
                <a:solidFill>
                  <a:schemeClr val="dk1"/>
                </a:solidFill>
                <a:latin typeface="Arial Narrow"/>
                <a:ea typeface="Arial Narrow"/>
                <a:cs typeface="Arial Narrow"/>
                <a:sym typeface="Arial Narrow"/>
              </a:rPr>
              <a:t>Este libro es el fundamento de todo verdadero conocimiento.</a:t>
            </a:r>
            <a:endParaRPr sz="2060" b="1" u="sng" dirty="0">
              <a:solidFill>
                <a:schemeClr val="dk1"/>
              </a:solidFill>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060" b="1" dirty="0">
              <a:solidFill>
                <a:schemeClr val="dk1"/>
              </a:solidFill>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r>
              <a:rPr lang="es" sz="2060" b="1" dirty="0">
                <a:solidFill>
                  <a:schemeClr val="dk1"/>
                </a:solidFill>
                <a:latin typeface="Arial Narrow"/>
                <a:ea typeface="Arial Narrow"/>
                <a:cs typeface="Arial Narrow"/>
                <a:sym typeface="Arial Narrow"/>
              </a:rPr>
              <a:t>En nuestras escuelas la Biblia no debe introducirse entre enseñanzas de la incredulidad. </a:t>
            </a:r>
            <a:r>
              <a:rPr lang="es" sz="2060" b="1" u="sng" dirty="0">
                <a:solidFill>
                  <a:schemeClr val="dk1"/>
                </a:solidFill>
                <a:latin typeface="Arial Narrow"/>
                <a:ea typeface="Arial Narrow"/>
                <a:cs typeface="Arial Narrow"/>
                <a:sym typeface="Arial Narrow"/>
              </a:rPr>
              <a:t>Debe ser el fundamento y la materia principal de la educación</a:t>
            </a:r>
            <a:r>
              <a:rPr lang="es" sz="2060" b="1" dirty="0">
                <a:solidFill>
                  <a:schemeClr val="dk1"/>
                </a:solidFill>
                <a:latin typeface="Arial Narrow"/>
                <a:ea typeface="Arial Narrow"/>
                <a:cs typeface="Arial Narrow"/>
                <a:sym typeface="Arial Narrow"/>
              </a:rPr>
              <a:t>. Es verdad que sabemos mucho más de esta Palabra de lo que sabíamos en el pasado, pero tenemos todavía mucho que aprender” </a:t>
            </a:r>
            <a:r>
              <a:rPr lang="es" sz="1610" b="1" dirty="0">
                <a:solidFill>
                  <a:schemeClr val="dk1"/>
                </a:solidFill>
                <a:latin typeface="Arial Narrow"/>
                <a:ea typeface="Arial Narrow"/>
                <a:cs typeface="Arial Narrow"/>
                <a:sym typeface="Arial Narrow"/>
              </a:rPr>
              <a:t>(CM 17).</a:t>
            </a:r>
            <a:endParaRPr sz="1610" b="1" dirty="0">
              <a:solidFill>
                <a:schemeClr val="dk1"/>
              </a:solidFill>
              <a:latin typeface="Arial Narrow"/>
              <a:ea typeface="Arial Narrow"/>
              <a:cs typeface="Arial Narrow"/>
              <a:sym typeface="Arial Narrow"/>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g2e30466dc39_0_827"/>
          <p:cNvPicPr preferRelativeResize="0"/>
          <p:nvPr/>
        </p:nvPicPr>
        <p:blipFill rotWithShape="1">
          <a:blip r:embed="rId3">
            <a:alphaModFix/>
          </a:blip>
          <a:srcRect t="41818" b="14043"/>
          <a:stretch/>
        </p:blipFill>
        <p:spPr>
          <a:xfrm>
            <a:off x="0" y="0"/>
            <a:ext cx="9144000" cy="5134449"/>
          </a:xfrm>
          <a:prstGeom prst="rect">
            <a:avLst/>
          </a:prstGeom>
          <a:noFill/>
          <a:ln>
            <a:noFill/>
          </a:ln>
        </p:spPr>
      </p:pic>
      <p:sp>
        <p:nvSpPr>
          <p:cNvPr id="217" name="Google Shape;217;g2e30466dc39_0_827"/>
          <p:cNvSpPr/>
          <p:nvPr/>
        </p:nvSpPr>
        <p:spPr>
          <a:xfrm>
            <a:off x="0" y="-75"/>
            <a:ext cx="2677200" cy="5143500"/>
          </a:xfrm>
          <a:prstGeom prst="rect">
            <a:avLst/>
          </a:prstGeom>
          <a:solidFill>
            <a:srgbClr val="434343">
              <a:alpha val="7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g2e30466dc39_0_827"/>
          <p:cNvSpPr txBox="1">
            <a:spLocks noGrp="1"/>
          </p:cNvSpPr>
          <p:nvPr>
            <p:ph type="title"/>
          </p:nvPr>
        </p:nvSpPr>
        <p:spPr>
          <a:xfrm>
            <a:off x="237350" y="1511725"/>
            <a:ext cx="2365500" cy="114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s" sz="2020" b="1">
                <a:solidFill>
                  <a:srgbClr val="00FFFF"/>
                </a:solidFill>
                <a:latin typeface="Oswald"/>
                <a:ea typeface="Oswald"/>
                <a:cs typeface="Oswald"/>
                <a:sym typeface="Oswald"/>
              </a:rPr>
              <a:t>PROYECTO</a:t>
            </a:r>
            <a:endParaRPr sz="2020" b="1">
              <a:solidFill>
                <a:srgbClr val="00FFFF"/>
              </a:solidFill>
              <a:latin typeface="Oswald"/>
              <a:ea typeface="Oswald"/>
              <a:cs typeface="Oswald"/>
              <a:sym typeface="Oswald"/>
            </a:endParaRPr>
          </a:p>
          <a:p>
            <a:pPr marL="0" lvl="0" indent="0" algn="l" rtl="0">
              <a:lnSpc>
                <a:spcPct val="100000"/>
              </a:lnSpc>
              <a:spcBef>
                <a:spcPts val="0"/>
              </a:spcBef>
              <a:spcAft>
                <a:spcPts val="0"/>
              </a:spcAft>
              <a:buSzPts val="990"/>
              <a:buNone/>
            </a:pPr>
            <a:r>
              <a:rPr lang="es" sz="2020" b="1">
                <a:solidFill>
                  <a:srgbClr val="00FFFF"/>
                </a:solidFill>
                <a:latin typeface="Oswald"/>
                <a:ea typeface="Oswald"/>
                <a:cs typeface="Oswald"/>
                <a:sym typeface="Oswald"/>
              </a:rPr>
              <a:t>CURRICULAR</a:t>
            </a:r>
            <a:endParaRPr sz="2020" b="1">
              <a:solidFill>
                <a:srgbClr val="00FFFF"/>
              </a:solidFill>
              <a:latin typeface="Oswald"/>
              <a:ea typeface="Oswald"/>
              <a:cs typeface="Oswald"/>
              <a:sym typeface="Oswald"/>
            </a:endParaRPr>
          </a:p>
          <a:p>
            <a:pPr marL="0" lvl="0" indent="0" algn="l" rtl="0">
              <a:lnSpc>
                <a:spcPct val="100000"/>
              </a:lnSpc>
              <a:spcBef>
                <a:spcPts val="0"/>
              </a:spcBef>
              <a:spcAft>
                <a:spcPts val="0"/>
              </a:spcAft>
              <a:buSzPts val="990"/>
              <a:buNone/>
            </a:pPr>
            <a:r>
              <a:rPr lang="es" sz="2020" b="1">
                <a:solidFill>
                  <a:srgbClr val="00FFFF"/>
                </a:solidFill>
                <a:latin typeface="Oswald"/>
                <a:ea typeface="Oswald"/>
                <a:cs typeface="Oswald"/>
                <a:sym typeface="Oswald"/>
              </a:rPr>
              <a:t>INSTITUCIONAL</a:t>
            </a:r>
            <a:endParaRPr sz="2020" b="1">
              <a:solidFill>
                <a:srgbClr val="00FFFF"/>
              </a:solidFill>
              <a:latin typeface="Oswald"/>
              <a:ea typeface="Oswald"/>
              <a:cs typeface="Oswald"/>
              <a:sym typeface="Oswald"/>
            </a:endParaRPr>
          </a:p>
        </p:txBody>
      </p:sp>
      <p:pic>
        <p:nvPicPr>
          <p:cNvPr id="219" name="Google Shape;219;g2e30466dc39_0_827"/>
          <p:cNvPicPr preferRelativeResize="0"/>
          <p:nvPr/>
        </p:nvPicPr>
        <p:blipFill rotWithShape="1">
          <a:blip r:embed="rId4">
            <a:alphaModFix amt="42000"/>
          </a:blip>
          <a:srcRect l="49892"/>
          <a:stretch/>
        </p:blipFill>
        <p:spPr>
          <a:xfrm>
            <a:off x="-263500" y="-328300"/>
            <a:ext cx="3092625" cy="6158250"/>
          </a:xfrm>
          <a:prstGeom prst="rect">
            <a:avLst/>
          </a:prstGeom>
          <a:noFill/>
          <a:ln>
            <a:noFill/>
          </a:ln>
        </p:spPr>
      </p:pic>
      <p:sp>
        <p:nvSpPr>
          <p:cNvPr id="220" name="Google Shape;220;g2e30466dc39_0_827"/>
          <p:cNvSpPr txBox="1">
            <a:spLocks noGrp="1"/>
          </p:cNvSpPr>
          <p:nvPr>
            <p:ph type="body" idx="1"/>
          </p:nvPr>
        </p:nvSpPr>
        <p:spPr>
          <a:xfrm>
            <a:off x="2677200" y="923875"/>
            <a:ext cx="6155100" cy="2595900"/>
          </a:xfrm>
          <a:prstGeom prst="rect">
            <a:avLst/>
          </a:prstGeom>
          <a:solidFill>
            <a:srgbClr val="EFEFEF">
              <a:alpha val="86666"/>
            </a:srgbClr>
          </a:solid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800"/>
              <a:buNone/>
            </a:pPr>
            <a:r>
              <a:rPr lang="es" sz="2000" b="1">
                <a:solidFill>
                  <a:schemeClr val="dk1"/>
                </a:solidFill>
                <a:latin typeface="Arial Narrow"/>
                <a:ea typeface="Arial Narrow"/>
                <a:cs typeface="Arial Narrow"/>
                <a:sym typeface="Arial Narrow"/>
              </a:rPr>
              <a:t>Provee al docente del Sistema Educativo Adventista (SEA – Chile) los elementos que conforman la arquitectura curricular y que determinan la consistencia, progresión y cobertura que guían los procesos pedagógicos en el aula o fuera de ella. Operacionaliza los Objetivos Esenciales de Aprendizaje (OEA) para los diferentes niveles y asignaturas del plan de estudio.</a:t>
            </a:r>
            <a:endParaRPr sz="2000" b="1">
              <a:solidFill>
                <a:schemeClr val="dk1"/>
              </a:solidFill>
              <a:latin typeface="Arial Narrow"/>
              <a:ea typeface="Arial Narrow"/>
              <a:cs typeface="Arial Narrow"/>
              <a:sym typeface="Arial Narrow"/>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g2e30466dc39_0_835"/>
          <p:cNvPicPr preferRelativeResize="0"/>
          <p:nvPr/>
        </p:nvPicPr>
        <p:blipFill rotWithShape="1">
          <a:blip r:embed="rId3">
            <a:alphaModFix/>
          </a:blip>
          <a:srcRect t="41818" b="14043"/>
          <a:stretch/>
        </p:blipFill>
        <p:spPr>
          <a:xfrm>
            <a:off x="0" y="0"/>
            <a:ext cx="9144000" cy="5134449"/>
          </a:xfrm>
          <a:prstGeom prst="rect">
            <a:avLst/>
          </a:prstGeom>
          <a:noFill/>
          <a:ln>
            <a:noFill/>
          </a:ln>
        </p:spPr>
      </p:pic>
      <p:sp>
        <p:nvSpPr>
          <p:cNvPr id="226" name="Google Shape;226;g2e30466dc39_0_835"/>
          <p:cNvSpPr/>
          <p:nvPr/>
        </p:nvSpPr>
        <p:spPr>
          <a:xfrm>
            <a:off x="0" y="-75"/>
            <a:ext cx="2677200" cy="5143500"/>
          </a:xfrm>
          <a:prstGeom prst="rect">
            <a:avLst/>
          </a:prstGeom>
          <a:solidFill>
            <a:srgbClr val="434343">
              <a:alpha val="7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g2e30466dc39_0_835"/>
          <p:cNvSpPr txBox="1">
            <a:spLocks noGrp="1"/>
          </p:cNvSpPr>
          <p:nvPr>
            <p:ph type="title"/>
          </p:nvPr>
        </p:nvSpPr>
        <p:spPr>
          <a:xfrm>
            <a:off x="237350" y="1511725"/>
            <a:ext cx="2365500" cy="114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s" sz="2020" b="1">
                <a:solidFill>
                  <a:srgbClr val="00FFFF"/>
                </a:solidFill>
                <a:latin typeface="Oswald"/>
                <a:ea typeface="Oswald"/>
                <a:cs typeface="Oswald"/>
                <a:sym typeface="Oswald"/>
              </a:rPr>
              <a:t>OBJETIVOS ESENCIALES DE APRENDIZAJE</a:t>
            </a:r>
            <a:endParaRPr sz="2020" b="1">
              <a:solidFill>
                <a:srgbClr val="00FFFF"/>
              </a:solidFill>
              <a:latin typeface="Oswald"/>
              <a:ea typeface="Oswald"/>
              <a:cs typeface="Oswald"/>
              <a:sym typeface="Oswald"/>
            </a:endParaRPr>
          </a:p>
        </p:txBody>
      </p:sp>
      <p:pic>
        <p:nvPicPr>
          <p:cNvPr id="228" name="Google Shape;228;g2e30466dc39_0_835"/>
          <p:cNvPicPr preferRelativeResize="0"/>
          <p:nvPr/>
        </p:nvPicPr>
        <p:blipFill rotWithShape="1">
          <a:blip r:embed="rId4">
            <a:alphaModFix amt="42000"/>
          </a:blip>
          <a:srcRect l="49892"/>
          <a:stretch/>
        </p:blipFill>
        <p:spPr>
          <a:xfrm>
            <a:off x="-263500" y="-328300"/>
            <a:ext cx="3092625" cy="6158250"/>
          </a:xfrm>
          <a:prstGeom prst="rect">
            <a:avLst/>
          </a:prstGeom>
          <a:noFill/>
          <a:ln>
            <a:noFill/>
          </a:ln>
        </p:spPr>
      </p:pic>
      <p:sp>
        <p:nvSpPr>
          <p:cNvPr id="229" name="Google Shape;229;g2e30466dc39_0_835"/>
          <p:cNvSpPr txBox="1">
            <a:spLocks noGrp="1"/>
          </p:cNvSpPr>
          <p:nvPr>
            <p:ph type="body" idx="1"/>
          </p:nvPr>
        </p:nvSpPr>
        <p:spPr>
          <a:xfrm>
            <a:off x="2677200" y="923875"/>
            <a:ext cx="6155100" cy="2595900"/>
          </a:xfrm>
          <a:prstGeom prst="rect">
            <a:avLst/>
          </a:prstGeom>
          <a:solidFill>
            <a:srgbClr val="EFEFEF">
              <a:alpha val="86666"/>
            </a:srgbClr>
          </a:solid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800"/>
              <a:buNone/>
            </a:pPr>
            <a:r>
              <a:rPr lang="es" sz="2000" b="1">
                <a:solidFill>
                  <a:schemeClr val="dk1"/>
                </a:solidFill>
                <a:latin typeface="Arial Narrow"/>
                <a:ea typeface="Arial Narrow"/>
                <a:cs typeface="Arial Narrow"/>
                <a:sym typeface="Arial Narrow"/>
              </a:rPr>
              <a:t>La implementación de los Esenciales Curriculares se lleva a cabo mediante los </a:t>
            </a:r>
            <a:r>
              <a:rPr lang="es" sz="2000" b="1" u="sng">
                <a:solidFill>
                  <a:schemeClr val="dk1"/>
                </a:solidFill>
                <a:latin typeface="Arial Narrow"/>
                <a:ea typeface="Arial Narrow"/>
                <a:cs typeface="Arial Narrow"/>
                <a:sym typeface="Arial Narrow"/>
              </a:rPr>
              <a:t>Objetivos Esenciales de Aprendizaje</a:t>
            </a:r>
            <a:r>
              <a:rPr lang="es" sz="2000" b="1">
                <a:solidFill>
                  <a:schemeClr val="dk1"/>
                </a:solidFill>
                <a:latin typeface="Arial Narrow"/>
                <a:ea typeface="Arial Narrow"/>
                <a:cs typeface="Arial Narrow"/>
                <a:sym typeface="Arial Narrow"/>
              </a:rPr>
              <a:t> (OEA), referidos al saber, al hacer y al ser, vinculado a un esencial curricular, que buscan contribuir al desarrollo integral de los estudiantes de acuerdo al perfil establecido en el Modelo Educativo Institucional.</a:t>
            </a:r>
            <a:endParaRPr sz="2000" b="1">
              <a:solidFill>
                <a:schemeClr val="dk1"/>
              </a:solidFill>
              <a:latin typeface="Arial Narrow"/>
              <a:ea typeface="Arial Narrow"/>
              <a:cs typeface="Arial Narrow"/>
              <a:sym typeface="Arial Narrow"/>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g2e30466dc39_0_843"/>
          <p:cNvPicPr preferRelativeResize="0"/>
          <p:nvPr/>
        </p:nvPicPr>
        <p:blipFill rotWithShape="1">
          <a:blip r:embed="rId3">
            <a:alphaModFix/>
          </a:blip>
          <a:srcRect t="41818" b="14043"/>
          <a:stretch/>
        </p:blipFill>
        <p:spPr>
          <a:xfrm>
            <a:off x="0" y="0"/>
            <a:ext cx="9144000" cy="5134449"/>
          </a:xfrm>
          <a:prstGeom prst="rect">
            <a:avLst/>
          </a:prstGeom>
          <a:noFill/>
          <a:ln>
            <a:noFill/>
          </a:ln>
        </p:spPr>
      </p:pic>
      <p:sp>
        <p:nvSpPr>
          <p:cNvPr id="235" name="Google Shape;235;g2e30466dc39_0_843"/>
          <p:cNvSpPr/>
          <p:nvPr/>
        </p:nvSpPr>
        <p:spPr>
          <a:xfrm>
            <a:off x="0" y="-75"/>
            <a:ext cx="2677200" cy="5143500"/>
          </a:xfrm>
          <a:prstGeom prst="rect">
            <a:avLst/>
          </a:prstGeom>
          <a:solidFill>
            <a:srgbClr val="434343">
              <a:alpha val="7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g2e30466dc39_0_843"/>
          <p:cNvSpPr txBox="1">
            <a:spLocks noGrp="1"/>
          </p:cNvSpPr>
          <p:nvPr>
            <p:ph type="title"/>
          </p:nvPr>
        </p:nvSpPr>
        <p:spPr>
          <a:xfrm>
            <a:off x="237350" y="1511725"/>
            <a:ext cx="2365500" cy="114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s" sz="2020" b="1">
                <a:solidFill>
                  <a:srgbClr val="00FFFF"/>
                </a:solidFill>
                <a:latin typeface="Oswald"/>
                <a:ea typeface="Oswald"/>
                <a:cs typeface="Oswald"/>
                <a:sym typeface="Oswald"/>
              </a:rPr>
              <a:t>NIVELES EDUCACIONALES</a:t>
            </a:r>
            <a:endParaRPr sz="2020" b="1">
              <a:solidFill>
                <a:srgbClr val="00FFFF"/>
              </a:solidFill>
              <a:latin typeface="Oswald"/>
              <a:ea typeface="Oswald"/>
              <a:cs typeface="Oswald"/>
              <a:sym typeface="Oswald"/>
            </a:endParaRPr>
          </a:p>
        </p:txBody>
      </p:sp>
      <p:pic>
        <p:nvPicPr>
          <p:cNvPr id="237" name="Google Shape;237;g2e30466dc39_0_843"/>
          <p:cNvPicPr preferRelativeResize="0"/>
          <p:nvPr/>
        </p:nvPicPr>
        <p:blipFill rotWithShape="1">
          <a:blip r:embed="rId4">
            <a:alphaModFix amt="42000"/>
          </a:blip>
          <a:srcRect l="49892"/>
          <a:stretch/>
        </p:blipFill>
        <p:spPr>
          <a:xfrm>
            <a:off x="-263500" y="-328300"/>
            <a:ext cx="3092625" cy="6158250"/>
          </a:xfrm>
          <a:prstGeom prst="rect">
            <a:avLst/>
          </a:prstGeom>
          <a:noFill/>
          <a:ln>
            <a:noFill/>
          </a:ln>
        </p:spPr>
      </p:pic>
      <p:grpSp>
        <p:nvGrpSpPr>
          <p:cNvPr id="238" name="Google Shape;238;g2e30466dc39_0_843"/>
          <p:cNvGrpSpPr/>
          <p:nvPr/>
        </p:nvGrpSpPr>
        <p:grpSpPr>
          <a:xfrm>
            <a:off x="2741553" y="980543"/>
            <a:ext cx="2613418" cy="2367437"/>
            <a:chOff x="1293737" y="1258050"/>
            <a:chExt cx="2726286" cy="2547000"/>
          </a:xfrm>
        </p:grpSpPr>
        <p:sp>
          <p:nvSpPr>
            <p:cNvPr id="239" name="Google Shape;239;g2e30466dc39_0_843"/>
            <p:cNvSpPr/>
            <p:nvPr/>
          </p:nvSpPr>
          <p:spPr>
            <a:xfrm rot="2700000">
              <a:off x="2286374" y="1011412"/>
              <a:ext cx="561726" cy="3040276"/>
            </a:xfrm>
            <a:prstGeom prst="roundRect">
              <a:avLst>
                <a:gd name="adj" fmla="val 50000"/>
              </a:avLst>
            </a:prstGeom>
            <a:solidFill>
              <a:srgbClr val="155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g2e30466dc39_0_843"/>
            <p:cNvSpPr/>
            <p:nvPr/>
          </p:nvSpPr>
          <p:spPr>
            <a:xfrm>
              <a:off x="1510752" y="3205393"/>
              <a:ext cx="374100" cy="374100"/>
            </a:xfrm>
            <a:prstGeom prst="ellipse">
              <a:avLst/>
            </a:prstGeom>
            <a:solidFill>
              <a:srgbClr val="FFFFFF"/>
            </a:solidFill>
            <a:ln>
              <a:noFill/>
            </a:ln>
            <a:effectLst>
              <a:outerShdw blurRad="228600" dist="50800" dir="5400000" algn="tl" rotWithShape="0">
                <a:srgbClr val="000000">
                  <a:alpha val="5372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 sz="1200" b="1" i="0" u="none" strike="noStrike" cap="none">
                  <a:solidFill>
                    <a:srgbClr val="155B54"/>
                  </a:solidFill>
                  <a:latin typeface="Roboto"/>
                  <a:ea typeface="Roboto"/>
                  <a:cs typeface="Roboto"/>
                  <a:sym typeface="Roboto"/>
                </a:rPr>
                <a:t>1</a:t>
              </a:r>
              <a:endParaRPr sz="1200" b="1" i="0" u="none" strike="noStrike" cap="none">
                <a:solidFill>
                  <a:srgbClr val="155B54"/>
                </a:solidFill>
                <a:latin typeface="Roboto"/>
                <a:ea typeface="Roboto"/>
                <a:cs typeface="Roboto"/>
                <a:sym typeface="Roboto"/>
              </a:endParaRPr>
            </a:p>
          </p:txBody>
        </p:sp>
        <p:sp>
          <p:nvSpPr>
            <p:cNvPr id="241" name="Google Shape;241;g2e30466dc39_0_843"/>
            <p:cNvSpPr txBox="1"/>
            <p:nvPr/>
          </p:nvSpPr>
          <p:spPr>
            <a:xfrm rot="-2700000">
              <a:off x="1501398" y="2241353"/>
              <a:ext cx="2332604" cy="393293"/>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900"/>
                <a:buFont typeface="Arial"/>
                <a:buNone/>
              </a:pPr>
              <a:r>
                <a:rPr lang="es" sz="1900" b="1" i="0" u="none" strike="noStrike" cap="none">
                  <a:solidFill>
                    <a:srgbClr val="FFFFFF"/>
                  </a:solidFill>
                  <a:latin typeface="Oswald"/>
                  <a:ea typeface="Oswald"/>
                  <a:cs typeface="Oswald"/>
                  <a:sym typeface="Oswald"/>
                </a:rPr>
                <a:t>NIVEL INICIAL</a:t>
              </a:r>
              <a:endParaRPr sz="1500" b="1" i="0" u="none" strike="noStrike" cap="none">
                <a:solidFill>
                  <a:srgbClr val="FFFFFF"/>
                </a:solidFill>
                <a:latin typeface="Oswald"/>
                <a:ea typeface="Oswald"/>
                <a:cs typeface="Oswald"/>
                <a:sym typeface="Oswald"/>
              </a:endParaRPr>
            </a:p>
          </p:txBody>
        </p:sp>
        <p:sp>
          <p:nvSpPr>
            <p:cNvPr id="242" name="Google Shape;242;g2e30466dc39_0_843"/>
            <p:cNvSpPr txBox="1"/>
            <p:nvPr/>
          </p:nvSpPr>
          <p:spPr>
            <a:xfrm rot="-2700000">
              <a:off x="1959709" y="2550697"/>
              <a:ext cx="2203628" cy="507420"/>
            </a:xfrm>
            <a:prstGeom prst="rect">
              <a:avLst/>
            </a:prstGeom>
            <a:solidFill>
              <a:srgbClr val="EFEFEF">
                <a:alpha val="86666"/>
              </a:srgb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600"/>
                </a:spcAft>
                <a:buClr>
                  <a:srgbClr val="000000"/>
                </a:buClr>
                <a:buSzPts val="1500"/>
                <a:buFont typeface="Arial"/>
                <a:buNone/>
              </a:pPr>
              <a:r>
                <a:rPr lang="es" sz="1500" b="0" i="0" u="none" strike="noStrike" cap="none">
                  <a:solidFill>
                    <a:srgbClr val="000000"/>
                  </a:solidFill>
                  <a:latin typeface="Arial Narrow"/>
                  <a:ea typeface="Arial Narrow"/>
                  <a:cs typeface="Arial Narrow"/>
                  <a:sym typeface="Arial Narrow"/>
                </a:rPr>
                <a:t>NMM a 2° Básico</a:t>
              </a:r>
              <a:endParaRPr sz="1500" b="1" i="0" u="none" strike="noStrike" cap="none">
                <a:solidFill>
                  <a:srgbClr val="000000"/>
                </a:solidFill>
                <a:latin typeface="Arial Narrow"/>
                <a:ea typeface="Arial Narrow"/>
                <a:cs typeface="Arial Narrow"/>
                <a:sym typeface="Arial Narrow"/>
              </a:endParaRPr>
            </a:p>
          </p:txBody>
        </p:sp>
      </p:grpSp>
      <p:grpSp>
        <p:nvGrpSpPr>
          <p:cNvPr id="243" name="Google Shape;243;g2e30466dc39_0_843"/>
          <p:cNvGrpSpPr/>
          <p:nvPr/>
        </p:nvGrpSpPr>
        <p:grpSpPr>
          <a:xfrm>
            <a:off x="4572690" y="980543"/>
            <a:ext cx="2613419" cy="2367437"/>
            <a:chOff x="3203958" y="1258050"/>
            <a:chExt cx="2726287" cy="2547000"/>
          </a:xfrm>
        </p:grpSpPr>
        <p:sp>
          <p:nvSpPr>
            <p:cNvPr id="244" name="Google Shape;244;g2e30466dc39_0_843"/>
            <p:cNvSpPr/>
            <p:nvPr/>
          </p:nvSpPr>
          <p:spPr>
            <a:xfrm rot="2700000">
              <a:off x="4196595" y="1011412"/>
              <a:ext cx="561726" cy="3040276"/>
            </a:xfrm>
            <a:prstGeom prst="roundRect">
              <a:avLst>
                <a:gd name="adj" fmla="val 50000"/>
              </a:avLst>
            </a:prstGeom>
            <a:solidFill>
              <a:srgbClr val="1D7E7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g2e30466dc39_0_843"/>
            <p:cNvSpPr/>
            <p:nvPr/>
          </p:nvSpPr>
          <p:spPr>
            <a:xfrm>
              <a:off x="3420974" y="3205393"/>
              <a:ext cx="374100" cy="374100"/>
            </a:xfrm>
            <a:prstGeom prst="ellipse">
              <a:avLst/>
            </a:prstGeom>
            <a:solidFill>
              <a:srgbClr val="FFFFFF"/>
            </a:solidFill>
            <a:ln>
              <a:noFill/>
            </a:ln>
            <a:effectLst>
              <a:outerShdw blurRad="228600" dist="50800" dir="5400000" algn="tl" rotWithShape="0">
                <a:srgbClr val="000000">
                  <a:alpha val="5372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 sz="1200" b="1" i="0" u="none" strike="noStrike" cap="none">
                  <a:solidFill>
                    <a:srgbClr val="1D7E74"/>
                  </a:solidFill>
                  <a:latin typeface="Roboto"/>
                  <a:ea typeface="Roboto"/>
                  <a:cs typeface="Roboto"/>
                  <a:sym typeface="Roboto"/>
                </a:rPr>
                <a:t>2</a:t>
              </a:r>
              <a:endParaRPr sz="1200" b="1" i="0" u="none" strike="noStrike" cap="none">
                <a:solidFill>
                  <a:srgbClr val="1D7E74"/>
                </a:solidFill>
                <a:latin typeface="Roboto"/>
                <a:ea typeface="Roboto"/>
                <a:cs typeface="Roboto"/>
                <a:sym typeface="Roboto"/>
              </a:endParaRPr>
            </a:p>
          </p:txBody>
        </p:sp>
        <p:sp>
          <p:nvSpPr>
            <p:cNvPr id="246" name="Google Shape;246;g2e30466dc39_0_843"/>
            <p:cNvSpPr txBox="1"/>
            <p:nvPr/>
          </p:nvSpPr>
          <p:spPr>
            <a:xfrm rot="-2700000">
              <a:off x="3410687" y="2240903"/>
              <a:ext cx="2333877" cy="393293"/>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900"/>
                <a:buFont typeface="Arial"/>
                <a:buNone/>
              </a:pPr>
              <a:r>
                <a:rPr lang="es" sz="1900" b="1" i="0" u="none" strike="noStrike" cap="none">
                  <a:solidFill>
                    <a:srgbClr val="FFFFFF"/>
                  </a:solidFill>
                  <a:latin typeface="Oswald"/>
                  <a:ea typeface="Oswald"/>
                  <a:cs typeface="Oswald"/>
                  <a:sym typeface="Oswald"/>
                </a:rPr>
                <a:t>NIVEL BÁSICO</a:t>
              </a:r>
              <a:endParaRPr sz="1500" b="1" i="0" u="none" strike="noStrike" cap="none">
                <a:solidFill>
                  <a:srgbClr val="FFFFFF"/>
                </a:solidFill>
                <a:latin typeface="Oswald"/>
                <a:ea typeface="Oswald"/>
                <a:cs typeface="Oswald"/>
                <a:sym typeface="Oswald"/>
              </a:endParaRPr>
            </a:p>
          </p:txBody>
        </p:sp>
        <p:sp>
          <p:nvSpPr>
            <p:cNvPr id="247" name="Google Shape;247;g2e30466dc39_0_843"/>
            <p:cNvSpPr txBox="1"/>
            <p:nvPr/>
          </p:nvSpPr>
          <p:spPr>
            <a:xfrm rot="-2700000">
              <a:off x="3869931" y="2550697"/>
              <a:ext cx="2203628" cy="507420"/>
            </a:xfrm>
            <a:prstGeom prst="rect">
              <a:avLst/>
            </a:prstGeom>
            <a:solidFill>
              <a:srgbClr val="EFEFEF">
                <a:alpha val="86666"/>
              </a:srgb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600"/>
                </a:spcAft>
                <a:buClr>
                  <a:srgbClr val="000000"/>
                </a:buClr>
                <a:buSzPts val="1500"/>
                <a:buFont typeface="Arial"/>
                <a:buNone/>
              </a:pPr>
              <a:r>
                <a:rPr lang="es" sz="1500" b="0" i="0" u="none" strike="noStrike" cap="none">
                  <a:solidFill>
                    <a:srgbClr val="000000"/>
                  </a:solidFill>
                  <a:latin typeface="Arial Narrow"/>
                  <a:ea typeface="Arial Narrow"/>
                  <a:cs typeface="Arial Narrow"/>
                  <a:sym typeface="Arial Narrow"/>
                </a:rPr>
                <a:t>3° Básico a 6° Básico</a:t>
              </a:r>
              <a:endParaRPr sz="1500" b="1" i="0" u="none" strike="noStrike" cap="none">
                <a:solidFill>
                  <a:srgbClr val="000000"/>
                </a:solidFill>
                <a:latin typeface="Arial Narrow"/>
                <a:ea typeface="Arial Narrow"/>
                <a:cs typeface="Arial Narrow"/>
                <a:sym typeface="Arial Narrow"/>
              </a:endParaRPr>
            </a:p>
          </p:txBody>
        </p:sp>
      </p:grpSp>
      <p:grpSp>
        <p:nvGrpSpPr>
          <p:cNvPr id="248" name="Google Shape;248;g2e30466dc39_0_843"/>
          <p:cNvGrpSpPr/>
          <p:nvPr/>
        </p:nvGrpSpPr>
        <p:grpSpPr>
          <a:xfrm>
            <a:off x="6413220" y="980543"/>
            <a:ext cx="2613418" cy="2367437"/>
            <a:chOff x="5123977" y="1258050"/>
            <a:chExt cx="2726286" cy="2547000"/>
          </a:xfrm>
        </p:grpSpPr>
        <p:sp>
          <p:nvSpPr>
            <p:cNvPr id="249" name="Google Shape;249;g2e30466dc39_0_843"/>
            <p:cNvSpPr/>
            <p:nvPr/>
          </p:nvSpPr>
          <p:spPr>
            <a:xfrm rot="2700000">
              <a:off x="6116614" y="1011412"/>
              <a:ext cx="561726" cy="3040276"/>
            </a:xfrm>
            <a:prstGeom prst="roundRect">
              <a:avLst>
                <a:gd name="adj" fmla="val 50000"/>
              </a:avLst>
            </a:prstGeom>
            <a:solidFill>
              <a:srgbClr val="249C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g2e30466dc39_0_843"/>
            <p:cNvSpPr/>
            <p:nvPr/>
          </p:nvSpPr>
          <p:spPr>
            <a:xfrm>
              <a:off x="5340992" y="3205393"/>
              <a:ext cx="374100" cy="374100"/>
            </a:xfrm>
            <a:prstGeom prst="ellipse">
              <a:avLst/>
            </a:prstGeom>
            <a:solidFill>
              <a:srgbClr val="FFFFFF"/>
            </a:solidFill>
            <a:ln>
              <a:noFill/>
            </a:ln>
            <a:effectLst>
              <a:outerShdw blurRad="228600" dist="50800" dir="5400000" algn="tl" rotWithShape="0">
                <a:srgbClr val="000000">
                  <a:alpha val="5372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 sz="1200" b="1" i="0" u="none" strike="noStrike" cap="none">
                  <a:solidFill>
                    <a:srgbClr val="249C90"/>
                  </a:solidFill>
                  <a:latin typeface="Roboto"/>
                  <a:ea typeface="Roboto"/>
                  <a:cs typeface="Roboto"/>
                  <a:sym typeface="Roboto"/>
                </a:rPr>
                <a:t>3</a:t>
              </a:r>
              <a:endParaRPr sz="1200" b="1" i="0" u="none" strike="noStrike" cap="none">
                <a:solidFill>
                  <a:srgbClr val="249C90"/>
                </a:solidFill>
                <a:latin typeface="Roboto"/>
                <a:ea typeface="Roboto"/>
                <a:cs typeface="Roboto"/>
                <a:sym typeface="Roboto"/>
              </a:endParaRPr>
            </a:p>
          </p:txBody>
        </p:sp>
        <p:sp>
          <p:nvSpPr>
            <p:cNvPr id="251" name="Google Shape;251;g2e30466dc39_0_843"/>
            <p:cNvSpPr txBox="1"/>
            <p:nvPr/>
          </p:nvSpPr>
          <p:spPr>
            <a:xfrm rot="-2700000">
              <a:off x="5323969" y="2238203"/>
              <a:ext cx="2341513" cy="393293"/>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900"/>
                <a:buFont typeface="Arial"/>
                <a:buNone/>
              </a:pPr>
              <a:r>
                <a:rPr lang="es" sz="1900" b="1" i="0" u="none" strike="noStrike" cap="none">
                  <a:solidFill>
                    <a:srgbClr val="FFFFFF"/>
                  </a:solidFill>
                  <a:latin typeface="Oswald"/>
                  <a:ea typeface="Oswald"/>
                  <a:cs typeface="Oswald"/>
                  <a:sym typeface="Oswald"/>
                </a:rPr>
                <a:t>NIVEL MEDIO</a:t>
              </a:r>
              <a:endParaRPr sz="1500" b="1" i="0" u="none" strike="noStrike" cap="none">
                <a:solidFill>
                  <a:srgbClr val="FFFFFF"/>
                </a:solidFill>
                <a:latin typeface="Oswald"/>
                <a:ea typeface="Oswald"/>
                <a:cs typeface="Oswald"/>
                <a:sym typeface="Oswald"/>
              </a:endParaRPr>
            </a:p>
          </p:txBody>
        </p:sp>
        <p:sp>
          <p:nvSpPr>
            <p:cNvPr id="252" name="Google Shape;252;g2e30466dc39_0_843"/>
            <p:cNvSpPr txBox="1"/>
            <p:nvPr/>
          </p:nvSpPr>
          <p:spPr>
            <a:xfrm rot="-2700000">
              <a:off x="5789949" y="2550697"/>
              <a:ext cx="2203628" cy="507420"/>
            </a:xfrm>
            <a:prstGeom prst="rect">
              <a:avLst/>
            </a:prstGeom>
            <a:solidFill>
              <a:srgbClr val="EFEFEF">
                <a:alpha val="86666"/>
              </a:srgb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600"/>
                </a:spcAft>
                <a:buClr>
                  <a:srgbClr val="000000"/>
                </a:buClr>
                <a:buSzPts val="1500"/>
                <a:buFont typeface="Arial"/>
                <a:buNone/>
              </a:pPr>
              <a:r>
                <a:rPr lang="es" sz="1500" b="0" i="0" u="none" strike="noStrike" cap="none">
                  <a:solidFill>
                    <a:srgbClr val="000000"/>
                  </a:solidFill>
                  <a:latin typeface="Arial Narrow"/>
                  <a:ea typeface="Arial Narrow"/>
                  <a:cs typeface="Arial Narrow"/>
                  <a:sym typeface="Arial Narrow"/>
                </a:rPr>
                <a:t>7° Básico a 4° Medio</a:t>
              </a:r>
              <a:endParaRPr sz="1500" b="1" i="0" u="none" strike="noStrike" cap="none">
                <a:solidFill>
                  <a:srgbClr val="000000"/>
                </a:solidFill>
                <a:latin typeface="Arial Narrow"/>
                <a:ea typeface="Arial Narrow"/>
                <a:cs typeface="Arial Narrow"/>
                <a:sym typeface="Arial Narrow"/>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g2e30466dc39_0_865"/>
          <p:cNvPicPr preferRelativeResize="0"/>
          <p:nvPr/>
        </p:nvPicPr>
        <p:blipFill rotWithShape="1">
          <a:blip r:embed="rId3">
            <a:alphaModFix/>
          </a:blip>
          <a:srcRect t="41818" b="14043"/>
          <a:stretch/>
        </p:blipFill>
        <p:spPr>
          <a:xfrm>
            <a:off x="0" y="8976"/>
            <a:ext cx="9144000" cy="5134449"/>
          </a:xfrm>
          <a:prstGeom prst="rect">
            <a:avLst/>
          </a:prstGeom>
          <a:noFill/>
          <a:ln>
            <a:noFill/>
          </a:ln>
        </p:spPr>
      </p:pic>
      <p:sp>
        <p:nvSpPr>
          <p:cNvPr id="258" name="Google Shape;258;g2e30466dc39_0_865"/>
          <p:cNvSpPr/>
          <p:nvPr/>
        </p:nvSpPr>
        <p:spPr>
          <a:xfrm>
            <a:off x="0" y="-75"/>
            <a:ext cx="2677200" cy="5143500"/>
          </a:xfrm>
          <a:prstGeom prst="rect">
            <a:avLst/>
          </a:prstGeom>
          <a:solidFill>
            <a:srgbClr val="434343">
              <a:alpha val="7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g2e30466dc39_0_865"/>
          <p:cNvSpPr txBox="1">
            <a:spLocks noGrp="1"/>
          </p:cNvSpPr>
          <p:nvPr>
            <p:ph type="title"/>
          </p:nvPr>
        </p:nvSpPr>
        <p:spPr>
          <a:xfrm>
            <a:off x="237350" y="1511725"/>
            <a:ext cx="2365500" cy="114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s" sz="2020" b="1">
                <a:solidFill>
                  <a:srgbClr val="00FFFF"/>
                </a:solidFill>
                <a:latin typeface="Oswald"/>
                <a:ea typeface="Oswald"/>
                <a:cs typeface="Oswald"/>
                <a:sym typeface="Oswald"/>
              </a:rPr>
              <a:t>CRITERIOS PARA LA CONSTRUCCIÓN DE LOS OEA</a:t>
            </a:r>
            <a:endParaRPr sz="2020" b="1">
              <a:solidFill>
                <a:srgbClr val="00FFFF"/>
              </a:solidFill>
              <a:latin typeface="Oswald"/>
              <a:ea typeface="Oswald"/>
              <a:cs typeface="Oswald"/>
              <a:sym typeface="Oswald"/>
            </a:endParaRPr>
          </a:p>
        </p:txBody>
      </p:sp>
      <p:pic>
        <p:nvPicPr>
          <p:cNvPr id="260" name="Google Shape;260;g2e30466dc39_0_865"/>
          <p:cNvPicPr preferRelativeResize="0"/>
          <p:nvPr/>
        </p:nvPicPr>
        <p:blipFill rotWithShape="1">
          <a:blip r:embed="rId4">
            <a:alphaModFix amt="42000"/>
          </a:blip>
          <a:srcRect l="49892"/>
          <a:stretch/>
        </p:blipFill>
        <p:spPr>
          <a:xfrm>
            <a:off x="-263500" y="-328300"/>
            <a:ext cx="3092625" cy="6158250"/>
          </a:xfrm>
          <a:prstGeom prst="rect">
            <a:avLst/>
          </a:prstGeom>
          <a:noFill/>
          <a:ln>
            <a:noFill/>
          </a:ln>
        </p:spPr>
      </p:pic>
      <p:pic>
        <p:nvPicPr>
          <p:cNvPr id="261" name="Google Shape;261;g2e30466dc39_0_865"/>
          <p:cNvPicPr preferRelativeResize="0"/>
          <p:nvPr/>
        </p:nvPicPr>
        <p:blipFill rotWithShape="1">
          <a:blip r:embed="rId5">
            <a:alphaModFix/>
          </a:blip>
          <a:srcRect l="33318" t="34450" r="18560" b="15072"/>
          <a:stretch/>
        </p:blipFill>
        <p:spPr>
          <a:xfrm>
            <a:off x="3092527" y="1002873"/>
            <a:ext cx="5512450" cy="3495903"/>
          </a:xfrm>
          <a:prstGeom prst="rect">
            <a:avLst/>
          </a:prstGeom>
          <a:noFill/>
          <a:ln>
            <a:noFill/>
          </a:ln>
        </p:spPr>
      </p:pic>
      <p:sp>
        <p:nvSpPr>
          <p:cNvPr id="2" name="Google Shape;229;g2e30466dc39_0_835">
            <a:extLst>
              <a:ext uri="{FF2B5EF4-FFF2-40B4-BE49-F238E27FC236}">
                <a16:creationId xmlns:a16="http://schemas.microsoft.com/office/drawing/2014/main" id="{D33FC8B4-EFD6-C42B-7D2E-8EEEF6DAD82D}"/>
              </a:ext>
            </a:extLst>
          </p:cNvPr>
          <p:cNvSpPr txBox="1">
            <a:spLocks noGrp="1"/>
          </p:cNvSpPr>
          <p:nvPr>
            <p:ph type="body" idx="1"/>
          </p:nvPr>
        </p:nvSpPr>
        <p:spPr>
          <a:xfrm>
            <a:off x="311700" y="2856961"/>
            <a:ext cx="2365500" cy="1187871"/>
          </a:xfrm>
          <a:prstGeom prst="rect">
            <a:avLst/>
          </a:prstGeom>
          <a:solidFill>
            <a:srgbClr val="EFEFEF">
              <a:alpha val="86666"/>
            </a:srgbClr>
          </a:solid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800"/>
              <a:buNone/>
            </a:pPr>
            <a:r>
              <a:rPr lang="es-CL" sz="1400" b="1" dirty="0">
                <a:solidFill>
                  <a:schemeClr val="dk1"/>
                </a:solidFill>
                <a:latin typeface="Arial Narrow"/>
                <a:ea typeface="Arial Narrow"/>
                <a:cs typeface="Arial Narrow"/>
                <a:sym typeface="Arial Narrow"/>
              </a:rPr>
              <a:t>Propuesta Eclesiástica de la IASD para la Guía de Estudio de la Biblia para el MI: Eslabones de Gracia. </a:t>
            </a:r>
            <a:endParaRPr sz="1400" b="1" dirty="0">
              <a:solidFill>
                <a:schemeClr val="dk1"/>
              </a:solidFill>
              <a:latin typeface="Arial Narrow"/>
              <a:ea typeface="Arial Narrow"/>
              <a:cs typeface="Arial Narrow"/>
              <a:sym typeface="Arial Narrow"/>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g2e30466dc39_0_873"/>
          <p:cNvPicPr preferRelativeResize="0"/>
          <p:nvPr/>
        </p:nvPicPr>
        <p:blipFill rotWithShape="1">
          <a:blip r:embed="rId3">
            <a:alphaModFix/>
          </a:blip>
          <a:srcRect t="41818" b="14043"/>
          <a:stretch/>
        </p:blipFill>
        <p:spPr>
          <a:xfrm>
            <a:off x="0" y="0"/>
            <a:ext cx="9144000" cy="5134449"/>
          </a:xfrm>
          <a:prstGeom prst="rect">
            <a:avLst/>
          </a:prstGeom>
          <a:noFill/>
          <a:ln>
            <a:noFill/>
          </a:ln>
        </p:spPr>
      </p:pic>
      <p:sp>
        <p:nvSpPr>
          <p:cNvPr id="267" name="Google Shape;267;g2e30466dc39_0_873"/>
          <p:cNvSpPr/>
          <p:nvPr/>
        </p:nvSpPr>
        <p:spPr>
          <a:xfrm>
            <a:off x="0" y="-75"/>
            <a:ext cx="2677200" cy="5143500"/>
          </a:xfrm>
          <a:prstGeom prst="rect">
            <a:avLst/>
          </a:prstGeom>
          <a:solidFill>
            <a:srgbClr val="434343">
              <a:alpha val="7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2e30466dc39_0_873"/>
          <p:cNvSpPr txBox="1">
            <a:spLocks noGrp="1"/>
          </p:cNvSpPr>
          <p:nvPr>
            <p:ph type="title"/>
          </p:nvPr>
        </p:nvSpPr>
        <p:spPr>
          <a:xfrm>
            <a:off x="237350" y="1511725"/>
            <a:ext cx="2365500" cy="114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s" sz="2020" b="1">
                <a:solidFill>
                  <a:srgbClr val="00FFFF"/>
                </a:solidFill>
                <a:latin typeface="Oswald"/>
                <a:ea typeface="Oswald"/>
                <a:cs typeface="Oswald"/>
                <a:sym typeface="Oswald"/>
              </a:rPr>
              <a:t>CRITERIOS PARA LA CONSTRUCCIÓN DE LOS OEA</a:t>
            </a:r>
            <a:endParaRPr sz="2020" b="1">
              <a:solidFill>
                <a:srgbClr val="00FFFF"/>
              </a:solidFill>
              <a:latin typeface="Oswald"/>
              <a:ea typeface="Oswald"/>
              <a:cs typeface="Oswald"/>
              <a:sym typeface="Oswald"/>
            </a:endParaRPr>
          </a:p>
        </p:txBody>
      </p:sp>
      <p:pic>
        <p:nvPicPr>
          <p:cNvPr id="269" name="Google Shape;269;g2e30466dc39_0_873"/>
          <p:cNvPicPr preferRelativeResize="0"/>
          <p:nvPr/>
        </p:nvPicPr>
        <p:blipFill rotWithShape="1">
          <a:blip r:embed="rId4">
            <a:alphaModFix amt="42000"/>
          </a:blip>
          <a:srcRect l="49892"/>
          <a:stretch/>
        </p:blipFill>
        <p:spPr>
          <a:xfrm>
            <a:off x="-263500" y="-328300"/>
            <a:ext cx="3092625" cy="6158250"/>
          </a:xfrm>
          <a:prstGeom prst="rect">
            <a:avLst/>
          </a:prstGeom>
          <a:noFill/>
          <a:ln>
            <a:noFill/>
          </a:ln>
        </p:spPr>
      </p:pic>
      <p:pic>
        <p:nvPicPr>
          <p:cNvPr id="270" name="Google Shape;270;g2e30466dc39_0_873"/>
          <p:cNvPicPr preferRelativeResize="0"/>
          <p:nvPr/>
        </p:nvPicPr>
        <p:blipFill rotWithShape="1">
          <a:blip r:embed="rId5">
            <a:alphaModFix/>
          </a:blip>
          <a:srcRect l="33129" t="34075" r="18366" b="15238"/>
          <a:stretch/>
        </p:blipFill>
        <p:spPr>
          <a:xfrm>
            <a:off x="3430798" y="643056"/>
            <a:ext cx="5111529" cy="3450763"/>
          </a:xfrm>
          <a:prstGeom prst="rect">
            <a:avLst/>
          </a:prstGeom>
          <a:noFill/>
          <a:ln>
            <a:noFill/>
          </a:ln>
        </p:spPr>
      </p:pic>
      <p:sp>
        <p:nvSpPr>
          <p:cNvPr id="2" name="Google Shape;229;g2e30466dc39_0_835">
            <a:extLst>
              <a:ext uri="{FF2B5EF4-FFF2-40B4-BE49-F238E27FC236}">
                <a16:creationId xmlns:a16="http://schemas.microsoft.com/office/drawing/2014/main" id="{5D240F6E-233C-1BA3-9A1E-C6CD73BCF930}"/>
              </a:ext>
            </a:extLst>
          </p:cNvPr>
          <p:cNvSpPr txBox="1">
            <a:spLocks noGrp="1"/>
          </p:cNvSpPr>
          <p:nvPr>
            <p:ph type="body" idx="1"/>
          </p:nvPr>
        </p:nvSpPr>
        <p:spPr>
          <a:xfrm>
            <a:off x="311700" y="2807976"/>
            <a:ext cx="2365500" cy="1187871"/>
          </a:xfrm>
          <a:prstGeom prst="rect">
            <a:avLst/>
          </a:prstGeom>
          <a:solidFill>
            <a:srgbClr val="EFEFEF">
              <a:alpha val="86666"/>
            </a:srgbClr>
          </a:solid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800"/>
              <a:buNone/>
            </a:pPr>
            <a:r>
              <a:rPr lang="es-CL" sz="1400" b="1" dirty="0">
                <a:solidFill>
                  <a:schemeClr val="dk1"/>
                </a:solidFill>
                <a:latin typeface="Arial Narrow"/>
                <a:ea typeface="Arial Narrow"/>
                <a:cs typeface="Arial Narrow"/>
                <a:sym typeface="Arial Narrow"/>
              </a:rPr>
              <a:t>Enseñanza basada en el desarrollo de habilidades de la persona: saber, saber ser y el saber hacer. </a:t>
            </a:r>
            <a:endParaRPr sz="1400" b="1" dirty="0">
              <a:solidFill>
                <a:schemeClr val="dk1"/>
              </a:solidFill>
              <a:latin typeface="Arial Narrow"/>
              <a:ea typeface="Arial Narrow"/>
              <a:cs typeface="Arial Narrow"/>
              <a:sym typeface="Arial Narrow"/>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a:extLst>
            <a:ext uri="{FF2B5EF4-FFF2-40B4-BE49-F238E27FC236}">
              <a16:creationId xmlns:a16="http://schemas.microsoft.com/office/drawing/2014/main" id="{9149FCBF-15A7-4E53-710E-9AFE525C55C1}"/>
            </a:ext>
          </a:extLst>
        </p:cNvPr>
        <p:cNvGrpSpPr/>
        <p:nvPr/>
      </p:nvGrpSpPr>
      <p:grpSpPr>
        <a:xfrm>
          <a:off x="0" y="0"/>
          <a:ext cx="0" cy="0"/>
          <a:chOff x="0" y="0"/>
          <a:chExt cx="0" cy="0"/>
        </a:xfrm>
      </p:grpSpPr>
      <p:pic>
        <p:nvPicPr>
          <p:cNvPr id="275" name="Google Shape;275;g2e30466dc39_0_881">
            <a:extLst>
              <a:ext uri="{FF2B5EF4-FFF2-40B4-BE49-F238E27FC236}">
                <a16:creationId xmlns:a16="http://schemas.microsoft.com/office/drawing/2014/main" id="{91EC8BEB-9502-1E82-1472-8DA671F32C3F}"/>
              </a:ext>
            </a:extLst>
          </p:cNvPr>
          <p:cNvPicPr preferRelativeResize="0"/>
          <p:nvPr/>
        </p:nvPicPr>
        <p:blipFill rotWithShape="1">
          <a:blip r:embed="rId3">
            <a:alphaModFix/>
          </a:blip>
          <a:srcRect t="41818" b="14043"/>
          <a:stretch/>
        </p:blipFill>
        <p:spPr>
          <a:xfrm>
            <a:off x="0" y="0"/>
            <a:ext cx="9144000" cy="5134449"/>
          </a:xfrm>
          <a:prstGeom prst="rect">
            <a:avLst/>
          </a:prstGeom>
          <a:noFill/>
          <a:ln>
            <a:noFill/>
          </a:ln>
        </p:spPr>
      </p:pic>
      <p:sp>
        <p:nvSpPr>
          <p:cNvPr id="276" name="Google Shape;276;g2e30466dc39_0_881">
            <a:extLst>
              <a:ext uri="{FF2B5EF4-FFF2-40B4-BE49-F238E27FC236}">
                <a16:creationId xmlns:a16="http://schemas.microsoft.com/office/drawing/2014/main" id="{213E6D4B-3274-ACB4-34D5-BBC2AAE241A3}"/>
              </a:ext>
            </a:extLst>
          </p:cNvPr>
          <p:cNvSpPr/>
          <p:nvPr/>
        </p:nvSpPr>
        <p:spPr>
          <a:xfrm>
            <a:off x="0" y="-75"/>
            <a:ext cx="2677200" cy="5143500"/>
          </a:xfrm>
          <a:prstGeom prst="rect">
            <a:avLst/>
          </a:prstGeom>
          <a:solidFill>
            <a:srgbClr val="434343">
              <a:alpha val="7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g2e30466dc39_0_881">
            <a:extLst>
              <a:ext uri="{FF2B5EF4-FFF2-40B4-BE49-F238E27FC236}">
                <a16:creationId xmlns:a16="http://schemas.microsoft.com/office/drawing/2014/main" id="{7575E1B0-30AE-5C03-2964-B253B3DD660C}"/>
              </a:ext>
            </a:extLst>
          </p:cNvPr>
          <p:cNvSpPr txBox="1">
            <a:spLocks noGrp="1"/>
          </p:cNvSpPr>
          <p:nvPr>
            <p:ph type="title"/>
          </p:nvPr>
        </p:nvSpPr>
        <p:spPr>
          <a:xfrm>
            <a:off x="237350" y="1511725"/>
            <a:ext cx="2365500" cy="114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s" sz="2020" b="1">
                <a:solidFill>
                  <a:srgbClr val="00FFFF"/>
                </a:solidFill>
                <a:latin typeface="Oswald"/>
                <a:ea typeface="Oswald"/>
                <a:cs typeface="Oswald"/>
                <a:sym typeface="Oswald"/>
              </a:rPr>
              <a:t>DIMENSIONES</a:t>
            </a:r>
            <a:endParaRPr sz="2020" b="1">
              <a:solidFill>
                <a:srgbClr val="00FFFF"/>
              </a:solidFill>
              <a:latin typeface="Oswald"/>
              <a:ea typeface="Oswald"/>
              <a:cs typeface="Oswald"/>
              <a:sym typeface="Oswald"/>
            </a:endParaRPr>
          </a:p>
        </p:txBody>
      </p:sp>
      <p:pic>
        <p:nvPicPr>
          <p:cNvPr id="278" name="Google Shape;278;g2e30466dc39_0_881">
            <a:extLst>
              <a:ext uri="{FF2B5EF4-FFF2-40B4-BE49-F238E27FC236}">
                <a16:creationId xmlns:a16="http://schemas.microsoft.com/office/drawing/2014/main" id="{5111A971-F94C-220F-73C1-85C7A031F684}"/>
              </a:ext>
            </a:extLst>
          </p:cNvPr>
          <p:cNvPicPr preferRelativeResize="0"/>
          <p:nvPr/>
        </p:nvPicPr>
        <p:blipFill rotWithShape="1">
          <a:blip r:embed="rId4">
            <a:alphaModFix amt="42000"/>
          </a:blip>
          <a:srcRect l="49892"/>
          <a:stretch/>
        </p:blipFill>
        <p:spPr>
          <a:xfrm>
            <a:off x="-263500" y="-328300"/>
            <a:ext cx="3092625" cy="6158250"/>
          </a:xfrm>
          <a:prstGeom prst="rect">
            <a:avLst/>
          </a:prstGeom>
          <a:noFill/>
          <a:ln>
            <a:noFill/>
          </a:ln>
        </p:spPr>
      </p:pic>
      <p:pic>
        <p:nvPicPr>
          <p:cNvPr id="3" name="Imagen 2">
            <a:extLst>
              <a:ext uri="{FF2B5EF4-FFF2-40B4-BE49-F238E27FC236}">
                <a16:creationId xmlns:a16="http://schemas.microsoft.com/office/drawing/2014/main" id="{52087AB3-CCBE-3997-C674-75AF46B29862}"/>
              </a:ext>
            </a:extLst>
          </p:cNvPr>
          <p:cNvPicPr>
            <a:picLocks noChangeAspect="1"/>
          </p:cNvPicPr>
          <p:nvPr/>
        </p:nvPicPr>
        <p:blipFill>
          <a:blip r:embed="rId5"/>
          <a:stretch>
            <a:fillRect/>
          </a:stretch>
        </p:blipFill>
        <p:spPr>
          <a:xfrm>
            <a:off x="2132329" y="621849"/>
            <a:ext cx="6774321" cy="3890750"/>
          </a:xfrm>
          <a:prstGeom prst="rect">
            <a:avLst/>
          </a:prstGeom>
        </p:spPr>
      </p:pic>
    </p:spTree>
    <p:extLst>
      <p:ext uri="{BB962C8B-B14F-4D97-AF65-F5344CB8AC3E}">
        <p14:creationId xmlns:p14="http://schemas.microsoft.com/office/powerpoint/2010/main" val="168604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g2e30466dc39_0_889"/>
          <p:cNvPicPr preferRelativeResize="0"/>
          <p:nvPr/>
        </p:nvPicPr>
        <p:blipFill rotWithShape="1">
          <a:blip r:embed="rId3">
            <a:alphaModFix/>
          </a:blip>
          <a:srcRect t="41818" b="14043"/>
          <a:stretch/>
        </p:blipFill>
        <p:spPr>
          <a:xfrm>
            <a:off x="0" y="0"/>
            <a:ext cx="9144000" cy="5134449"/>
          </a:xfrm>
          <a:prstGeom prst="rect">
            <a:avLst/>
          </a:prstGeom>
          <a:noFill/>
          <a:ln>
            <a:noFill/>
          </a:ln>
        </p:spPr>
      </p:pic>
      <p:sp>
        <p:nvSpPr>
          <p:cNvPr id="285" name="Google Shape;285;g2e30466dc39_0_889"/>
          <p:cNvSpPr/>
          <p:nvPr/>
        </p:nvSpPr>
        <p:spPr>
          <a:xfrm>
            <a:off x="0" y="-75"/>
            <a:ext cx="2677200" cy="5143500"/>
          </a:xfrm>
          <a:prstGeom prst="rect">
            <a:avLst/>
          </a:prstGeom>
          <a:solidFill>
            <a:srgbClr val="434343">
              <a:alpha val="7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g2e30466dc39_0_889"/>
          <p:cNvSpPr txBox="1">
            <a:spLocks noGrp="1"/>
          </p:cNvSpPr>
          <p:nvPr>
            <p:ph type="title"/>
          </p:nvPr>
        </p:nvSpPr>
        <p:spPr>
          <a:xfrm>
            <a:off x="237350" y="1511725"/>
            <a:ext cx="2365500" cy="114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s" sz="2020" b="1">
                <a:solidFill>
                  <a:srgbClr val="00FFFF"/>
                </a:solidFill>
                <a:latin typeface="Oswald"/>
                <a:ea typeface="Oswald"/>
                <a:cs typeface="Oswald"/>
                <a:sym typeface="Oswald"/>
              </a:rPr>
              <a:t>NOMENCLATURA</a:t>
            </a:r>
            <a:endParaRPr sz="2020" b="1">
              <a:solidFill>
                <a:srgbClr val="00FFFF"/>
              </a:solidFill>
              <a:latin typeface="Oswald"/>
              <a:ea typeface="Oswald"/>
              <a:cs typeface="Oswald"/>
              <a:sym typeface="Oswald"/>
            </a:endParaRPr>
          </a:p>
        </p:txBody>
      </p:sp>
      <p:pic>
        <p:nvPicPr>
          <p:cNvPr id="287" name="Google Shape;287;g2e30466dc39_0_889"/>
          <p:cNvPicPr preferRelativeResize="0"/>
          <p:nvPr/>
        </p:nvPicPr>
        <p:blipFill rotWithShape="1">
          <a:blip r:embed="rId4">
            <a:alphaModFix amt="42000"/>
          </a:blip>
          <a:srcRect l="49892"/>
          <a:stretch/>
        </p:blipFill>
        <p:spPr>
          <a:xfrm>
            <a:off x="0" y="-328300"/>
            <a:ext cx="2829125" cy="6158250"/>
          </a:xfrm>
          <a:prstGeom prst="rect">
            <a:avLst/>
          </a:prstGeom>
          <a:noFill/>
          <a:ln>
            <a:noFill/>
          </a:ln>
        </p:spPr>
      </p:pic>
      <p:pic>
        <p:nvPicPr>
          <p:cNvPr id="3" name="Imagen 2">
            <a:extLst>
              <a:ext uri="{FF2B5EF4-FFF2-40B4-BE49-F238E27FC236}">
                <a16:creationId xmlns:a16="http://schemas.microsoft.com/office/drawing/2014/main" id="{21B8EEA6-F22B-2B4B-9E3D-2F2EB8F846BC}"/>
              </a:ext>
            </a:extLst>
          </p:cNvPr>
          <p:cNvPicPr>
            <a:picLocks noChangeAspect="1"/>
          </p:cNvPicPr>
          <p:nvPr/>
        </p:nvPicPr>
        <p:blipFill>
          <a:blip r:embed="rId5"/>
          <a:stretch>
            <a:fillRect/>
          </a:stretch>
        </p:blipFill>
        <p:spPr>
          <a:xfrm>
            <a:off x="2403441" y="546359"/>
            <a:ext cx="6218046" cy="404173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g2e30466dc39_0_897"/>
          <p:cNvPicPr preferRelativeResize="0"/>
          <p:nvPr/>
        </p:nvPicPr>
        <p:blipFill rotWithShape="1">
          <a:blip r:embed="rId3">
            <a:alphaModFix/>
          </a:blip>
          <a:srcRect t="41818" b="14043"/>
          <a:stretch/>
        </p:blipFill>
        <p:spPr>
          <a:xfrm>
            <a:off x="0" y="0"/>
            <a:ext cx="9144000" cy="5134449"/>
          </a:xfrm>
          <a:prstGeom prst="rect">
            <a:avLst/>
          </a:prstGeom>
          <a:noFill/>
          <a:ln>
            <a:noFill/>
          </a:ln>
        </p:spPr>
      </p:pic>
      <p:sp>
        <p:nvSpPr>
          <p:cNvPr id="294" name="Google Shape;294;g2e30466dc39_0_897"/>
          <p:cNvSpPr/>
          <p:nvPr/>
        </p:nvSpPr>
        <p:spPr>
          <a:xfrm>
            <a:off x="0" y="-75"/>
            <a:ext cx="2677200" cy="5143500"/>
          </a:xfrm>
          <a:prstGeom prst="rect">
            <a:avLst/>
          </a:prstGeom>
          <a:solidFill>
            <a:srgbClr val="434343">
              <a:alpha val="7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g2e30466dc39_0_897"/>
          <p:cNvSpPr txBox="1">
            <a:spLocks noGrp="1"/>
          </p:cNvSpPr>
          <p:nvPr>
            <p:ph type="title"/>
          </p:nvPr>
        </p:nvSpPr>
        <p:spPr>
          <a:xfrm>
            <a:off x="237350" y="1511725"/>
            <a:ext cx="2365500" cy="114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s" sz="2020" b="1">
                <a:solidFill>
                  <a:srgbClr val="00FFFF"/>
                </a:solidFill>
                <a:latin typeface="Oswald"/>
                <a:ea typeface="Oswald"/>
                <a:cs typeface="Oswald"/>
                <a:sym typeface="Oswald"/>
              </a:rPr>
              <a:t>OBJETIVOS ESENCIALES DE APRENDIZAJE (OEA)</a:t>
            </a:r>
            <a:endParaRPr sz="2020" b="1">
              <a:solidFill>
                <a:srgbClr val="00FFFF"/>
              </a:solidFill>
              <a:latin typeface="Oswald"/>
              <a:ea typeface="Oswald"/>
              <a:cs typeface="Oswald"/>
              <a:sym typeface="Oswald"/>
            </a:endParaRPr>
          </a:p>
        </p:txBody>
      </p:sp>
      <p:pic>
        <p:nvPicPr>
          <p:cNvPr id="296" name="Google Shape;296;g2e30466dc39_0_897"/>
          <p:cNvPicPr preferRelativeResize="0"/>
          <p:nvPr/>
        </p:nvPicPr>
        <p:blipFill rotWithShape="1">
          <a:blip r:embed="rId4">
            <a:alphaModFix amt="42000"/>
          </a:blip>
          <a:srcRect l="49892"/>
          <a:stretch/>
        </p:blipFill>
        <p:spPr>
          <a:xfrm>
            <a:off x="-263500" y="-328300"/>
            <a:ext cx="3092625" cy="6158250"/>
          </a:xfrm>
          <a:prstGeom prst="rect">
            <a:avLst/>
          </a:prstGeom>
          <a:noFill/>
          <a:ln>
            <a:noFill/>
          </a:ln>
        </p:spPr>
      </p:pic>
      <p:pic>
        <p:nvPicPr>
          <p:cNvPr id="3" name="Imagen 2">
            <a:extLst>
              <a:ext uri="{FF2B5EF4-FFF2-40B4-BE49-F238E27FC236}">
                <a16:creationId xmlns:a16="http://schemas.microsoft.com/office/drawing/2014/main" id="{76C5C953-10E1-8ED8-7822-9B95212ECE8B}"/>
              </a:ext>
            </a:extLst>
          </p:cNvPr>
          <p:cNvPicPr>
            <a:picLocks noChangeAspect="1"/>
          </p:cNvPicPr>
          <p:nvPr/>
        </p:nvPicPr>
        <p:blipFill>
          <a:blip r:embed="rId5"/>
          <a:stretch>
            <a:fillRect/>
          </a:stretch>
        </p:blipFill>
        <p:spPr>
          <a:xfrm>
            <a:off x="3500488" y="-8976"/>
            <a:ext cx="4972149" cy="515247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g2e30466dc39_0_905"/>
          <p:cNvPicPr preferRelativeResize="0"/>
          <p:nvPr/>
        </p:nvPicPr>
        <p:blipFill rotWithShape="1">
          <a:blip r:embed="rId3">
            <a:alphaModFix/>
          </a:blip>
          <a:srcRect l="6485" r="4554"/>
          <a:stretch/>
        </p:blipFill>
        <p:spPr>
          <a:xfrm>
            <a:off x="0" y="-49575"/>
            <a:ext cx="9232000" cy="5193001"/>
          </a:xfrm>
          <a:prstGeom prst="rect">
            <a:avLst/>
          </a:prstGeom>
          <a:noFill/>
          <a:ln>
            <a:noFill/>
          </a:ln>
        </p:spPr>
      </p:pic>
      <p:sp>
        <p:nvSpPr>
          <p:cNvPr id="303" name="Google Shape;303;g2e30466dc39_0_905"/>
          <p:cNvSpPr txBox="1">
            <a:spLocks noGrp="1"/>
          </p:cNvSpPr>
          <p:nvPr>
            <p:ph type="title" idx="4294967295"/>
          </p:nvPr>
        </p:nvSpPr>
        <p:spPr>
          <a:xfrm>
            <a:off x="3027650" y="-76200"/>
            <a:ext cx="3353400" cy="5219626"/>
          </a:xfrm>
          <a:prstGeom prst="rect">
            <a:avLst/>
          </a:prstGeom>
          <a:solidFill>
            <a:srgbClr val="434343">
              <a:alpha val="77647"/>
            </a:srgbClr>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r>
              <a:rPr lang="es" sz="3359" b="1">
                <a:solidFill>
                  <a:srgbClr val="00FFFF"/>
                </a:solidFill>
                <a:latin typeface="Oswald"/>
                <a:ea typeface="Oswald"/>
                <a:cs typeface="Oswald"/>
                <a:sym typeface="Oswald"/>
              </a:rPr>
              <a:t>Progresión          de  Esenciales por ASIGNATURA</a:t>
            </a: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2100" b="1">
              <a:solidFill>
                <a:schemeClr val="lt1"/>
              </a:solidFill>
              <a:latin typeface="Arial Narrow"/>
              <a:ea typeface="Arial Narrow"/>
              <a:cs typeface="Arial Narrow"/>
              <a:sym typeface="Arial Narrow"/>
            </a:endParaRPr>
          </a:p>
          <a:p>
            <a:pPr marL="0" lvl="0" indent="0" algn="l" rtl="0">
              <a:lnSpc>
                <a:spcPct val="100000"/>
              </a:lnSpc>
              <a:spcBef>
                <a:spcPts val="0"/>
              </a:spcBef>
              <a:spcAft>
                <a:spcPts val="0"/>
              </a:spcAft>
              <a:buSzPts val="2800"/>
              <a:buNone/>
            </a:pPr>
            <a:endParaRPr sz="252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3"/>
          <p:cNvPicPr preferRelativeResize="0"/>
          <p:nvPr/>
        </p:nvPicPr>
        <p:blipFill rotWithShape="1">
          <a:blip r:embed="rId3">
            <a:alphaModFix/>
          </a:blip>
          <a:srcRect t="537" b="54679"/>
          <a:stretch/>
        </p:blipFill>
        <p:spPr>
          <a:xfrm>
            <a:off x="0" y="0"/>
            <a:ext cx="9144000" cy="5143501"/>
          </a:xfrm>
          <a:prstGeom prst="rect">
            <a:avLst/>
          </a:prstGeom>
          <a:noFill/>
          <a:ln>
            <a:noFill/>
          </a:ln>
        </p:spPr>
      </p:pic>
      <p:sp>
        <p:nvSpPr>
          <p:cNvPr id="63" name="Google Shape;63;p3"/>
          <p:cNvSpPr/>
          <p:nvPr/>
        </p:nvSpPr>
        <p:spPr>
          <a:xfrm>
            <a:off x="0" y="-49575"/>
            <a:ext cx="9144000" cy="5193000"/>
          </a:xfrm>
          <a:prstGeom prst="rect">
            <a:avLst/>
          </a:prstGeom>
          <a:solidFill>
            <a:srgbClr val="340B21">
              <a:alpha val="7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 name="Google Shape;64;p3"/>
          <p:cNvPicPr preferRelativeResize="0"/>
          <p:nvPr/>
        </p:nvPicPr>
        <p:blipFill rotWithShape="1">
          <a:blip r:embed="rId4">
            <a:alphaModFix amt="8000"/>
          </a:blip>
          <a:srcRect l="49892"/>
          <a:stretch/>
        </p:blipFill>
        <p:spPr>
          <a:xfrm>
            <a:off x="-5050" y="-377875"/>
            <a:ext cx="3092625" cy="6158250"/>
          </a:xfrm>
          <a:prstGeom prst="rect">
            <a:avLst/>
          </a:prstGeom>
          <a:noFill/>
          <a:ln>
            <a:noFill/>
          </a:ln>
        </p:spPr>
      </p:pic>
      <p:pic>
        <p:nvPicPr>
          <p:cNvPr id="65" name="Google Shape;65;p3"/>
          <p:cNvPicPr preferRelativeResize="0"/>
          <p:nvPr/>
        </p:nvPicPr>
        <p:blipFill rotWithShape="1">
          <a:blip r:embed="rId5">
            <a:alphaModFix/>
          </a:blip>
          <a:srcRect/>
          <a:stretch/>
        </p:blipFill>
        <p:spPr>
          <a:xfrm>
            <a:off x="384713" y="0"/>
            <a:ext cx="8374575"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g2e30466dc39_0_910"/>
          <p:cNvPicPr preferRelativeResize="0"/>
          <p:nvPr/>
        </p:nvPicPr>
        <p:blipFill rotWithShape="1">
          <a:blip r:embed="rId3">
            <a:alphaModFix/>
          </a:blip>
          <a:srcRect t="41818" b="14043"/>
          <a:stretch/>
        </p:blipFill>
        <p:spPr>
          <a:xfrm>
            <a:off x="0" y="0"/>
            <a:ext cx="9144000" cy="5134449"/>
          </a:xfrm>
          <a:prstGeom prst="rect">
            <a:avLst/>
          </a:prstGeom>
          <a:noFill/>
          <a:ln>
            <a:noFill/>
          </a:ln>
        </p:spPr>
      </p:pic>
      <p:pic>
        <p:nvPicPr>
          <p:cNvPr id="309" name="Google Shape;309;g2e30466dc39_0_910"/>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pic>
        <p:nvPicPr>
          <p:cNvPr id="3" name="Imagen 2">
            <a:extLst>
              <a:ext uri="{FF2B5EF4-FFF2-40B4-BE49-F238E27FC236}">
                <a16:creationId xmlns:a16="http://schemas.microsoft.com/office/drawing/2014/main" id="{B9E6D7EF-CA72-0E9D-8E1D-BCD0D1C1C9A4}"/>
              </a:ext>
            </a:extLst>
          </p:cNvPr>
          <p:cNvPicPr>
            <a:picLocks noChangeAspect="1"/>
          </p:cNvPicPr>
          <p:nvPr/>
        </p:nvPicPr>
        <p:blipFill>
          <a:blip r:embed="rId5"/>
          <a:stretch>
            <a:fillRect/>
          </a:stretch>
        </p:blipFill>
        <p:spPr>
          <a:xfrm>
            <a:off x="1454149" y="238036"/>
            <a:ext cx="6496957" cy="465837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g2e30466dc39_0_916"/>
          <p:cNvPicPr preferRelativeResize="0"/>
          <p:nvPr/>
        </p:nvPicPr>
        <p:blipFill rotWithShape="1">
          <a:blip r:embed="rId3">
            <a:alphaModFix/>
          </a:blip>
          <a:srcRect l="6485" r="4554"/>
          <a:stretch/>
        </p:blipFill>
        <p:spPr>
          <a:xfrm>
            <a:off x="0" y="-49575"/>
            <a:ext cx="9232000" cy="5193001"/>
          </a:xfrm>
          <a:prstGeom prst="rect">
            <a:avLst/>
          </a:prstGeom>
          <a:noFill/>
          <a:ln>
            <a:noFill/>
          </a:ln>
        </p:spPr>
      </p:pic>
      <p:sp>
        <p:nvSpPr>
          <p:cNvPr id="316" name="Google Shape;316;g2e30466dc39_0_916"/>
          <p:cNvSpPr txBox="1">
            <a:spLocks noGrp="1"/>
          </p:cNvSpPr>
          <p:nvPr>
            <p:ph type="title" idx="4294967295"/>
          </p:nvPr>
        </p:nvSpPr>
        <p:spPr>
          <a:xfrm>
            <a:off x="3027650" y="-76200"/>
            <a:ext cx="3353400" cy="5193000"/>
          </a:xfrm>
          <a:prstGeom prst="rect">
            <a:avLst/>
          </a:prstGeom>
          <a:solidFill>
            <a:srgbClr val="434343">
              <a:alpha val="77647"/>
            </a:srgbClr>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r>
              <a:rPr lang="es" sz="3359" b="1">
                <a:solidFill>
                  <a:srgbClr val="00FFFF"/>
                </a:solidFill>
                <a:latin typeface="Oswald"/>
                <a:ea typeface="Oswald"/>
                <a:cs typeface="Oswald"/>
                <a:sym typeface="Oswald"/>
              </a:rPr>
              <a:t>Progresión          de  Esenciales por NIVEL</a:t>
            </a: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2100" b="1">
              <a:solidFill>
                <a:schemeClr val="lt1"/>
              </a:solidFill>
              <a:latin typeface="Arial Narrow"/>
              <a:ea typeface="Arial Narrow"/>
              <a:cs typeface="Arial Narrow"/>
              <a:sym typeface="Arial Narrow"/>
            </a:endParaRPr>
          </a:p>
          <a:p>
            <a:pPr marL="0" lvl="0" indent="0" algn="l" rtl="0">
              <a:lnSpc>
                <a:spcPct val="100000"/>
              </a:lnSpc>
              <a:spcBef>
                <a:spcPts val="0"/>
              </a:spcBef>
              <a:spcAft>
                <a:spcPts val="0"/>
              </a:spcAft>
              <a:buSzPts val="2800"/>
              <a:buNone/>
            </a:pPr>
            <a:endParaRPr sz="252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g2e30466dc39_0_921"/>
          <p:cNvPicPr preferRelativeResize="0"/>
          <p:nvPr/>
        </p:nvPicPr>
        <p:blipFill rotWithShape="1">
          <a:blip r:embed="rId3">
            <a:alphaModFix/>
          </a:blip>
          <a:srcRect t="41818" b="14043"/>
          <a:stretch/>
        </p:blipFill>
        <p:spPr>
          <a:xfrm>
            <a:off x="0" y="0"/>
            <a:ext cx="9144000" cy="5134449"/>
          </a:xfrm>
          <a:prstGeom prst="rect">
            <a:avLst/>
          </a:prstGeom>
          <a:noFill/>
          <a:ln>
            <a:noFill/>
          </a:ln>
        </p:spPr>
      </p:pic>
      <p:pic>
        <p:nvPicPr>
          <p:cNvPr id="322" name="Google Shape;322;g2e30466dc39_0_921"/>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pic>
        <p:nvPicPr>
          <p:cNvPr id="3" name="Imagen 2">
            <a:extLst>
              <a:ext uri="{FF2B5EF4-FFF2-40B4-BE49-F238E27FC236}">
                <a16:creationId xmlns:a16="http://schemas.microsoft.com/office/drawing/2014/main" id="{C716D4C5-5C30-A392-75EA-63D8BF267F9C}"/>
              </a:ext>
            </a:extLst>
          </p:cNvPr>
          <p:cNvPicPr>
            <a:picLocks noChangeAspect="1"/>
          </p:cNvPicPr>
          <p:nvPr/>
        </p:nvPicPr>
        <p:blipFill>
          <a:blip r:embed="rId5"/>
          <a:stretch>
            <a:fillRect/>
          </a:stretch>
        </p:blipFill>
        <p:spPr>
          <a:xfrm>
            <a:off x="1552823" y="200481"/>
            <a:ext cx="5803199" cy="473348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g2e30466dc39_0_927"/>
          <p:cNvPicPr preferRelativeResize="0"/>
          <p:nvPr/>
        </p:nvPicPr>
        <p:blipFill rotWithShape="1">
          <a:blip r:embed="rId3">
            <a:alphaModFix/>
          </a:blip>
          <a:srcRect l="6485" r="4554"/>
          <a:stretch/>
        </p:blipFill>
        <p:spPr>
          <a:xfrm>
            <a:off x="0" y="-49575"/>
            <a:ext cx="9232000" cy="5193001"/>
          </a:xfrm>
          <a:prstGeom prst="rect">
            <a:avLst/>
          </a:prstGeom>
          <a:noFill/>
          <a:ln>
            <a:noFill/>
          </a:ln>
        </p:spPr>
      </p:pic>
      <p:sp>
        <p:nvSpPr>
          <p:cNvPr id="329" name="Google Shape;329;g2e30466dc39_0_927"/>
          <p:cNvSpPr txBox="1">
            <a:spLocks noGrp="1"/>
          </p:cNvSpPr>
          <p:nvPr>
            <p:ph type="title" idx="4294967295"/>
          </p:nvPr>
        </p:nvSpPr>
        <p:spPr>
          <a:xfrm>
            <a:off x="3052143" y="-49575"/>
            <a:ext cx="3353400" cy="5193000"/>
          </a:xfrm>
          <a:prstGeom prst="rect">
            <a:avLst/>
          </a:prstGeom>
          <a:solidFill>
            <a:srgbClr val="434343">
              <a:alpha val="77647"/>
            </a:srgbClr>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l" rtl="0">
              <a:lnSpc>
                <a:spcPct val="100000"/>
              </a:lnSpc>
              <a:spcBef>
                <a:spcPts val="0"/>
              </a:spcBef>
              <a:spcAft>
                <a:spcPts val="0"/>
              </a:spcAft>
              <a:buClr>
                <a:schemeClr val="dk1"/>
              </a:buClr>
              <a:buSzPts val="1906"/>
              <a:buFont typeface="Arial"/>
              <a:buNone/>
            </a:pPr>
            <a:r>
              <a:rPr lang="es" sz="3359" b="1">
                <a:solidFill>
                  <a:srgbClr val="00FFFF"/>
                </a:solidFill>
                <a:latin typeface="Oswald"/>
                <a:ea typeface="Oswald"/>
                <a:cs typeface="Oswald"/>
                <a:sym typeface="Oswald"/>
              </a:rPr>
              <a:t>Modelo de PLANIFICACIÓN</a:t>
            </a: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2100" b="1">
              <a:solidFill>
                <a:schemeClr val="lt1"/>
              </a:solidFill>
              <a:latin typeface="Arial Narrow"/>
              <a:ea typeface="Arial Narrow"/>
              <a:cs typeface="Arial Narrow"/>
              <a:sym typeface="Arial Narrow"/>
            </a:endParaRPr>
          </a:p>
          <a:p>
            <a:pPr marL="0" lvl="0" indent="0" algn="l" rtl="0">
              <a:lnSpc>
                <a:spcPct val="100000"/>
              </a:lnSpc>
              <a:spcBef>
                <a:spcPts val="0"/>
              </a:spcBef>
              <a:spcAft>
                <a:spcPts val="0"/>
              </a:spcAft>
              <a:buSzPts val="2800"/>
              <a:buNone/>
            </a:pPr>
            <a:endParaRPr sz="252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g2e30466dc39_0_932"/>
          <p:cNvPicPr preferRelativeResize="0"/>
          <p:nvPr/>
        </p:nvPicPr>
        <p:blipFill rotWithShape="1">
          <a:blip r:embed="rId3">
            <a:alphaModFix/>
          </a:blip>
          <a:srcRect t="41818" b="14043"/>
          <a:stretch/>
        </p:blipFill>
        <p:spPr>
          <a:xfrm>
            <a:off x="0" y="0"/>
            <a:ext cx="9144000" cy="5134449"/>
          </a:xfrm>
          <a:prstGeom prst="rect">
            <a:avLst/>
          </a:prstGeom>
          <a:noFill/>
          <a:ln>
            <a:noFill/>
          </a:ln>
        </p:spPr>
      </p:pic>
      <p:sp>
        <p:nvSpPr>
          <p:cNvPr id="335" name="Google Shape;335;g2e30466dc39_0_932"/>
          <p:cNvSpPr txBox="1">
            <a:spLocks noGrp="1"/>
          </p:cNvSpPr>
          <p:nvPr>
            <p:ph type="title"/>
          </p:nvPr>
        </p:nvSpPr>
        <p:spPr>
          <a:xfrm>
            <a:off x="2578307" y="1412199"/>
            <a:ext cx="5912550" cy="2000472"/>
          </a:xfrm>
          <a:prstGeom prst="rect">
            <a:avLst/>
          </a:prstGeom>
          <a:solidFill>
            <a:srgbClr val="EFEFEF">
              <a:alpha val="86666"/>
            </a:srgbClr>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r>
              <a:rPr lang="es" sz="1860" b="1">
                <a:latin typeface="Arial Narrow"/>
                <a:ea typeface="Arial Narrow"/>
                <a:cs typeface="Arial Narrow"/>
                <a:sym typeface="Arial Narrow"/>
              </a:rPr>
              <a:t>El PCI entrega el </a:t>
            </a:r>
            <a:r>
              <a:rPr lang="es" sz="1860" b="1" u="sng">
                <a:latin typeface="Arial Narrow"/>
                <a:ea typeface="Arial Narrow"/>
                <a:cs typeface="Arial Narrow"/>
                <a:sym typeface="Arial Narrow"/>
              </a:rPr>
              <a:t>modelo de planificación</a:t>
            </a:r>
            <a:r>
              <a:rPr lang="es" sz="1860" b="1">
                <a:latin typeface="Arial Narrow"/>
                <a:ea typeface="Arial Narrow"/>
                <a:cs typeface="Arial Narrow"/>
                <a:sym typeface="Arial Narrow"/>
              </a:rPr>
              <a:t> que pretende asegurar la articulación de los elementos identitarios en el aula con los Objetivos de Aprendizajes del MINEDUC, otorgando propuestas y ejemplos para su mejor implementación y comprensión.</a:t>
            </a:r>
            <a:endParaRPr sz="1860" b="1">
              <a:latin typeface="Arial Narrow"/>
              <a:ea typeface="Arial Narrow"/>
              <a:cs typeface="Arial Narrow"/>
              <a:sym typeface="Arial Narrow"/>
            </a:endParaRPr>
          </a:p>
        </p:txBody>
      </p:sp>
      <p:pic>
        <p:nvPicPr>
          <p:cNvPr id="336" name="Google Shape;336;g2e30466dc39_0_932"/>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g2e30466dc39_0_954"/>
          <p:cNvPicPr preferRelativeResize="0"/>
          <p:nvPr/>
        </p:nvPicPr>
        <p:blipFill rotWithShape="1">
          <a:blip r:embed="rId3">
            <a:alphaModFix/>
          </a:blip>
          <a:srcRect l="6485" r="4554"/>
          <a:stretch/>
        </p:blipFill>
        <p:spPr>
          <a:xfrm>
            <a:off x="0" y="-49575"/>
            <a:ext cx="9232000" cy="5193001"/>
          </a:xfrm>
          <a:prstGeom prst="rect">
            <a:avLst/>
          </a:prstGeom>
          <a:noFill/>
          <a:ln>
            <a:noFill/>
          </a:ln>
        </p:spPr>
      </p:pic>
      <p:sp>
        <p:nvSpPr>
          <p:cNvPr id="342" name="Google Shape;342;g2e30466dc39_0_954"/>
          <p:cNvSpPr txBox="1">
            <a:spLocks noGrp="1"/>
          </p:cNvSpPr>
          <p:nvPr>
            <p:ph type="title" idx="4294967295"/>
          </p:nvPr>
        </p:nvSpPr>
        <p:spPr>
          <a:xfrm>
            <a:off x="3027650" y="-76200"/>
            <a:ext cx="3353400" cy="5193000"/>
          </a:xfrm>
          <a:prstGeom prst="rect">
            <a:avLst/>
          </a:prstGeom>
          <a:solidFill>
            <a:srgbClr val="434343">
              <a:alpha val="77647"/>
            </a:srgbClr>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l" rtl="0">
              <a:lnSpc>
                <a:spcPct val="100000"/>
              </a:lnSpc>
              <a:spcBef>
                <a:spcPts val="0"/>
              </a:spcBef>
              <a:spcAft>
                <a:spcPts val="0"/>
              </a:spcAft>
              <a:buClr>
                <a:schemeClr val="dk1"/>
              </a:buClr>
              <a:buSzPts val="1906"/>
              <a:buFont typeface="Arial"/>
              <a:buNone/>
            </a:pPr>
            <a:r>
              <a:rPr lang="es" sz="3359" b="1">
                <a:solidFill>
                  <a:srgbClr val="00FFFF"/>
                </a:solidFill>
                <a:latin typeface="Oswald"/>
                <a:ea typeface="Oswald"/>
                <a:cs typeface="Oswald"/>
                <a:sym typeface="Oswald"/>
              </a:rPr>
              <a:t>PLANIFICACIÓN CURRICULAR:</a:t>
            </a:r>
            <a:endParaRPr sz="3359" b="1">
              <a:solidFill>
                <a:srgbClr val="00FFFF"/>
              </a:solidFill>
              <a:latin typeface="Oswald"/>
              <a:ea typeface="Oswald"/>
              <a:cs typeface="Oswald"/>
              <a:sym typeface="Oswald"/>
            </a:endParaRPr>
          </a:p>
          <a:p>
            <a:pPr marL="0" lvl="0" indent="0" algn="l" rtl="0">
              <a:lnSpc>
                <a:spcPct val="100000"/>
              </a:lnSpc>
              <a:spcBef>
                <a:spcPts val="0"/>
              </a:spcBef>
              <a:spcAft>
                <a:spcPts val="0"/>
              </a:spcAft>
              <a:buClr>
                <a:schemeClr val="dk1"/>
              </a:buClr>
              <a:buSzPts val="1906"/>
              <a:buFont typeface="Arial"/>
              <a:buNone/>
            </a:pPr>
            <a:r>
              <a:rPr lang="es" sz="2760" b="1">
                <a:solidFill>
                  <a:schemeClr val="lt1"/>
                </a:solidFill>
                <a:latin typeface="Arial Narrow"/>
                <a:ea typeface="Arial Narrow"/>
                <a:cs typeface="Arial Narrow"/>
                <a:sym typeface="Arial Narrow"/>
              </a:rPr>
              <a:t>Identificación</a:t>
            </a:r>
            <a:endParaRPr sz="2760" b="1">
              <a:solidFill>
                <a:schemeClr val="lt1"/>
              </a:solidFill>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100" b="1">
              <a:solidFill>
                <a:schemeClr val="lt1"/>
              </a:solidFill>
              <a:latin typeface="Arial Narrow"/>
              <a:ea typeface="Arial Narrow"/>
              <a:cs typeface="Arial Narrow"/>
              <a:sym typeface="Arial Narrow"/>
            </a:endParaRPr>
          </a:p>
          <a:p>
            <a:pPr marL="0" lvl="0" indent="0" algn="l" rtl="0">
              <a:lnSpc>
                <a:spcPct val="100000"/>
              </a:lnSpc>
              <a:spcBef>
                <a:spcPts val="0"/>
              </a:spcBef>
              <a:spcAft>
                <a:spcPts val="0"/>
              </a:spcAft>
              <a:buSzPts val="2800"/>
              <a:buNone/>
            </a:pPr>
            <a:endParaRPr sz="252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g2e30466dc39_0_959"/>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348" name="Google Shape;348;g2e30466dc39_0_959"/>
          <p:cNvGraphicFramePr/>
          <p:nvPr/>
        </p:nvGraphicFramePr>
        <p:xfrm>
          <a:off x="450500" y="2000250"/>
          <a:ext cx="8391700" cy="1645100"/>
        </p:xfrm>
        <a:graphic>
          <a:graphicData uri="http://schemas.openxmlformats.org/drawingml/2006/table">
            <a:tbl>
              <a:tblPr>
                <a:noFill/>
                <a:tableStyleId>{48D534B0-A0BB-4063-A04C-D9A3B822251B}</a:tableStyleId>
              </a:tblPr>
              <a:tblGrid>
                <a:gridCol w="2097925">
                  <a:extLst>
                    <a:ext uri="{9D8B030D-6E8A-4147-A177-3AD203B41FA5}">
                      <a16:colId xmlns:a16="http://schemas.microsoft.com/office/drawing/2014/main" val="20000"/>
                    </a:ext>
                  </a:extLst>
                </a:gridCol>
                <a:gridCol w="2097925">
                  <a:extLst>
                    <a:ext uri="{9D8B030D-6E8A-4147-A177-3AD203B41FA5}">
                      <a16:colId xmlns:a16="http://schemas.microsoft.com/office/drawing/2014/main" val="20001"/>
                    </a:ext>
                  </a:extLst>
                </a:gridCol>
                <a:gridCol w="2097925">
                  <a:extLst>
                    <a:ext uri="{9D8B030D-6E8A-4147-A177-3AD203B41FA5}">
                      <a16:colId xmlns:a16="http://schemas.microsoft.com/office/drawing/2014/main" val="20002"/>
                    </a:ext>
                  </a:extLst>
                </a:gridCol>
                <a:gridCol w="2097925">
                  <a:extLst>
                    <a:ext uri="{9D8B030D-6E8A-4147-A177-3AD203B41FA5}">
                      <a16:colId xmlns:a16="http://schemas.microsoft.com/office/drawing/2014/main" val="20003"/>
                    </a:ext>
                  </a:extLst>
                </a:gridCol>
              </a:tblGrid>
              <a:tr h="411275">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solidFill>
                            <a:schemeClr val="lt1"/>
                          </a:solidFill>
                          <a:latin typeface="Arial Narrow"/>
                          <a:ea typeface="Arial Narrow"/>
                          <a:cs typeface="Arial Narrow"/>
                          <a:sym typeface="Arial Narrow"/>
                        </a:rPr>
                        <a:t>Nombre del Docente</a:t>
                      </a:r>
                      <a:endParaRPr sz="1400" u="none" strike="noStrike" cap="none">
                        <a:solidFill>
                          <a:schemeClr val="lt1"/>
                        </a:solidFill>
                        <a:latin typeface="Arial Narrow"/>
                        <a:ea typeface="Arial Narrow"/>
                        <a:cs typeface="Arial Narrow"/>
                        <a:sym typeface="Arial Narrow"/>
                      </a:endParaRP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solidFill>
                            <a:schemeClr val="lt1"/>
                          </a:solidFill>
                          <a:latin typeface="Arial Narrow"/>
                          <a:ea typeface="Arial Narrow"/>
                          <a:cs typeface="Arial Narrow"/>
                          <a:sym typeface="Arial Narrow"/>
                        </a:rPr>
                        <a:t>Periodo </a:t>
                      </a:r>
                      <a:r>
                        <a:rPr lang="es" sz="1200" u="none" strike="noStrike" cap="none">
                          <a:solidFill>
                            <a:schemeClr val="lt1"/>
                          </a:solidFill>
                          <a:latin typeface="Arial Narrow"/>
                          <a:ea typeface="Arial Narrow"/>
                          <a:cs typeface="Arial Narrow"/>
                          <a:sym typeface="Arial Narrow"/>
                        </a:rPr>
                        <a:t>(Semestre/trimestre)</a:t>
                      </a:r>
                      <a:endParaRPr sz="1200" u="none" strike="noStrike" cap="none">
                        <a:solidFill>
                          <a:schemeClr val="lt1"/>
                        </a:solidFill>
                        <a:latin typeface="Arial Narrow"/>
                        <a:ea typeface="Arial Narrow"/>
                        <a:cs typeface="Arial Narrow"/>
                        <a:sym typeface="Arial Narrow"/>
                      </a:endParaRP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0"/>
                  </a:ext>
                </a:extLst>
              </a:tr>
              <a:tr h="411275">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solidFill>
                            <a:schemeClr val="lt1"/>
                          </a:solidFill>
                          <a:latin typeface="Arial Narrow"/>
                          <a:ea typeface="Arial Narrow"/>
                          <a:cs typeface="Arial Narrow"/>
                          <a:sym typeface="Arial Narrow"/>
                        </a:rPr>
                        <a:t>Curso/Nivel</a:t>
                      </a:r>
                      <a:endParaRPr sz="1400" u="none" strike="noStrike" cap="none">
                        <a:solidFill>
                          <a:schemeClr val="lt1"/>
                        </a:solidFill>
                        <a:latin typeface="Arial Narrow"/>
                        <a:ea typeface="Arial Narrow"/>
                        <a:cs typeface="Arial Narrow"/>
                        <a:sym typeface="Arial Narrow"/>
                      </a:endParaRP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solidFill>
                            <a:schemeClr val="lt1"/>
                          </a:solidFill>
                          <a:latin typeface="Arial Narrow"/>
                          <a:ea typeface="Arial Narrow"/>
                          <a:cs typeface="Arial Narrow"/>
                          <a:sym typeface="Arial Narrow"/>
                        </a:rPr>
                        <a:t>N° Semanas</a:t>
                      </a:r>
                      <a:endParaRPr sz="1400" u="none" strike="noStrike" cap="none">
                        <a:solidFill>
                          <a:schemeClr val="lt1"/>
                        </a:solidFill>
                        <a:latin typeface="Arial Narrow"/>
                        <a:ea typeface="Arial Narrow"/>
                        <a:cs typeface="Arial Narrow"/>
                        <a:sym typeface="Arial Narrow"/>
                      </a:endParaRP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1"/>
                  </a:ext>
                </a:extLst>
              </a:tr>
              <a:tr h="411275">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solidFill>
                            <a:schemeClr val="lt1"/>
                          </a:solidFill>
                          <a:latin typeface="Arial Narrow"/>
                          <a:ea typeface="Arial Narrow"/>
                          <a:cs typeface="Arial Narrow"/>
                          <a:sym typeface="Arial Narrow"/>
                        </a:rPr>
                        <a:t>Asignatura/Módulo</a:t>
                      </a:r>
                      <a:endParaRPr sz="1400" u="none" strike="noStrike" cap="none">
                        <a:solidFill>
                          <a:schemeClr val="lt1"/>
                        </a:solidFill>
                        <a:latin typeface="Arial Narrow"/>
                        <a:ea typeface="Arial Narrow"/>
                        <a:cs typeface="Arial Narrow"/>
                        <a:sym typeface="Arial Narrow"/>
                      </a:endParaRP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solidFill>
                            <a:schemeClr val="lt1"/>
                          </a:solidFill>
                          <a:latin typeface="Arial Narrow"/>
                          <a:ea typeface="Arial Narrow"/>
                          <a:cs typeface="Arial Narrow"/>
                          <a:sym typeface="Arial Narrow"/>
                        </a:rPr>
                        <a:t>N° Horas Pedagógicas</a:t>
                      </a:r>
                      <a:endParaRPr sz="1400" u="none" strike="noStrike" cap="none">
                        <a:solidFill>
                          <a:schemeClr val="lt1"/>
                        </a:solidFill>
                        <a:latin typeface="Arial Narrow"/>
                        <a:ea typeface="Arial Narrow"/>
                        <a:cs typeface="Arial Narrow"/>
                        <a:sym typeface="Arial Narrow"/>
                      </a:endParaRP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2"/>
                  </a:ext>
                </a:extLst>
              </a:tr>
              <a:tr h="411275">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solidFill>
                            <a:schemeClr val="lt1"/>
                          </a:solidFill>
                          <a:latin typeface="Arial Narrow"/>
                          <a:ea typeface="Arial Narrow"/>
                          <a:cs typeface="Arial Narrow"/>
                          <a:sym typeface="Arial Narrow"/>
                        </a:rPr>
                        <a:t>Unidad </a:t>
                      </a:r>
                      <a:r>
                        <a:rPr lang="es" sz="1200" u="none" strike="noStrike" cap="none">
                          <a:solidFill>
                            <a:schemeClr val="lt1"/>
                          </a:solidFill>
                          <a:latin typeface="Arial Narrow"/>
                          <a:ea typeface="Arial Narrow"/>
                          <a:cs typeface="Arial Narrow"/>
                          <a:sym typeface="Arial Narrow"/>
                        </a:rPr>
                        <a:t>(nombre y número)</a:t>
                      </a:r>
                      <a:endParaRPr sz="1200" u="none" strike="noStrike" cap="none">
                        <a:solidFill>
                          <a:schemeClr val="lt1"/>
                        </a:solidFill>
                        <a:latin typeface="Arial Narrow"/>
                        <a:ea typeface="Arial Narrow"/>
                        <a:cs typeface="Arial Narrow"/>
                        <a:sym typeface="Arial Narrow"/>
                      </a:endParaRP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solidFill>
                            <a:schemeClr val="lt1"/>
                          </a:solidFill>
                          <a:latin typeface="Arial Narrow"/>
                          <a:ea typeface="Arial Narrow"/>
                          <a:cs typeface="Arial Narrow"/>
                          <a:sym typeface="Arial Narrow"/>
                        </a:rPr>
                        <a:t>Fecha de Inicio y Término</a:t>
                      </a:r>
                      <a:endParaRPr sz="1400" u="none" strike="noStrike" cap="none">
                        <a:solidFill>
                          <a:schemeClr val="lt1"/>
                        </a:solidFill>
                        <a:latin typeface="Arial Narrow"/>
                        <a:ea typeface="Arial Narrow"/>
                        <a:cs typeface="Arial Narrow"/>
                        <a:sym typeface="Arial Narrow"/>
                      </a:endParaRP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3"/>
                  </a:ext>
                </a:extLst>
              </a:tr>
            </a:tbl>
          </a:graphicData>
        </a:graphic>
      </p:graphicFrame>
      <p:sp>
        <p:nvSpPr>
          <p:cNvPr id="349" name="Google Shape;349;g2e30466dc39_0_959"/>
          <p:cNvSpPr txBox="1"/>
          <p:nvPr/>
        </p:nvSpPr>
        <p:spPr>
          <a:xfrm>
            <a:off x="450500" y="944225"/>
            <a:ext cx="82254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s" sz="2200" b="1" i="0" u="none" strike="noStrike" cap="none">
                <a:solidFill>
                  <a:srgbClr val="073763"/>
                </a:solidFill>
                <a:latin typeface="Arial Narrow"/>
                <a:ea typeface="Arial Narrow"/>
                <a:cs typeface="Arial Narrow"/>
                <a:sym typeface="Arial Narrow"/>
              </a:rPr>
              <a:t>PLANIFICACIÓN POR UNIDAD</a:t>
            </a:r>
            <a:endParaRPr sz="2200" b="1" i="0" u="none" strike="noStrike" cap="none">
              <a:solidFill>
                <a:srgbClr val="073763"/>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2100"/>
              <a:buFont typeface="Arial"/>
              <a:buNone/>
            </a:pPr>
            <a:endParaRPr sz="2100" b="1" i="0" u="none" strike="noStrike" cap="none">
              <a:solidFill>
                <a:srgbClr val="073763"/>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700"/>
              <a:buFont typeface="Arial"/>
              <a:buNone/>
            </a:pPr>
            <a:r>
              <a:rPr lang="es" sz="1700" b="1" i="0" u="none" strike="noStrike" cap="none">
                <a:solidFill>
                  <a:srgbClr val="0B5394"/>
                </a:solidFill>
                <a:latin typeface="Arial Narrow"/>
                <a:ea typeface="Arial Narrow"/>
                <a:cs typeface="Arial Narrow"/>
                <a:sym typeface="Arial Narrow"/>
              </a:rPr>
              <a:t>FORMATO DE PLANIFICACIÓN - MEI SEA Chile</a:t>
            </a:r>
            <a:endParaRPr sz="1700" b="1" i="0" u="none" strike="noStrike" cap="none">
              <a:solidFill>
                <a:srgbClr val="0B5394"/>
              </a:solidFill>
              <a:latin typeface="Arial Narrow"/>
              <a:ea typeface="Arial Narrow"/>
              <a:cs typeface="Arial Narrow"/>
              <a:sym typeface="Arial Narrow"/>
            </a:endParaRPr>
          </a:p>
        </p:txBody>
      </p:sp>
      <p:sp>
        <p:nvSpPr>
          <p:cNvPr id="350" name="Google Shape;350;g2e30466dc39_0_959"/>
          <p:cNvSpPr/>
          <p:nvPr/>
        </p:nvSpPr>
        <p:spPr>
          <a:xfrm>
            <a:off x="221250" y="213085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a:t>
            </a:r>
            <a:endParaRPr sz="1100" b="1" i="0" u="none" strike="noStrike" cap="none">
              <a:solidFill>
                <a:schemeClr val="lt1"/>
              </a:solidFill>
              <a:latin typeface="Arial Narrow"/>
              <a:ea typeface="Arial Narrow"/>
              <a:cs typeface="Arial Narrow"/>
              <a:sym typeface="Arial Narrow"/>
            </a:endParaRPr>
          </a:p>
        </p:txBody>
      </p:sp>
      <p:sp>
        <p:nvSpPr>
          <p:cNvPr id="351" name="Google Shape;351;g2e30466dc39_0_959"/>
          <p:cNvSpPr/>
          <p:nvPr/>
        </p:nvSpPr>
        <p:spPr>
          <a:xfrm>
            <a:off x="221250" y="251185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a:t>
            </a:r>
            <a:endParaRPr sz="1100" b="1" i="0" u="none" strike="noStrike" cap="none">
              <a:solidFill>
                <a:schemeClr val="lt1"/>
              </a:solidFill>
              <a:latin typeface="Arial Narrow"/>
              <a:ea typeface="Arial Narrow"/>
              <a:cs typeface="Arial Narrow"/>
              <a:sym typeface="Arial Narrow"/>
            </a:endParaRPr>
          </a:p>
        </p:txBody>
      </p:sp>
      <p:sp>
        <p:nvSpPr>
          <p:cNvPr id="352" name="Google Shape;352;g2e30466dc39_0_959"/>
          <p:cNvSpPr/>
          <p:nvPr/>
        </p:nvSpPr>
        <p:spPr>
          <a:xfrm>
            <a:off x="221250" y="289285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3</a:t>
            </a:r>
            <a:endParaRPr sz="1100" b="1" i="0" u="none" strike="noStrike" cap="none">
              <a:solidFill>
                <a:schemeClr val="lt1"/>
              </a:solidFill>
              <a:latin typeface="Arial Narrow"/>
              <a:ea typeface="Arial Narrow"/>
              <a:cs typeface="Arial Narrow"/>
              <a:sym typeface="Arial Narrow"/>
            </a:endParaRPr>
          </a:p>
        </p:txBody>
      </p:sp>
      <p:sp>
        <p:nvSpPr>
          <p:cNvPr id="353" name="Google Shape;353;g2e30466dc39_0_959"/>
          <p:cNvSpPr/>
          <p:nvPr/>
        </p:nvSpPr>
        <p:spPr>
          <a:xfrm>
            <a:off x="221250" y="327385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4</a:t>
            </a:r>
            <a:endParaRPr sz="1100" b="1" i="0" u="none" strike="noStrike" cap="none">
              <a:solidFill>
                <a:schemeClr val="lt1"/>
              </a:solidFill>
              <a:latin typeface="Arial Narrow"/>
              <a:ea typeface="Arial Narrow"/>
              <a:cs typeface="Arial Narrow"/>
              <a:sym typeface="Arial Narrow"/>
            </a:endParaRPr>
          </a:p>
        </p:txBody>
      </p:sp>
      <p:sp>
        <p:nvSpPr>
          <p:cNvPr id="354" name="Google Shape;354;g2e30466dc39_0_959"/>
          <p:cNvSpPr/>
          <p:nvPr/>
        </p:nvSpPr>
        <p:spPr>
          <a:xfrm>
            <a:off x="4412250" y="213085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5</a:t>
            </a:r>
            <a:endParaRPr sz="1100" b="1" i="0" u="none" strike="noStrike" cap="none">
              <a:solidFill>
                <a:schemeClr val="lt1"/>
              </a:solidFill>
              <a:latin typeface="Arial Narrow"/>
              <a:ea typeface="Arial Narrow"/>
              <a:cs typeface="Arial Narrow"/>
              <a:sym typeface="Arial Narrow"/>
            </a:endParaRPr>
          </a:p>
        </p:txBody>
      </p:sp>
      <p:sp>
        <p:nvSpPr>
          <p:cNvPr id="355" name="Google Shape;355;g2e30466dc39_0_959"/>
          <p:cNvSpPr/>
          <p:nvPr/>
        </p:nvSpPr>
        <p:spPr>
          <a:xfrm>
            <a:off x="4412250" y="251185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6</a:t>
            </a:r>
            <a:endParaRPr sz="1100" b="1" i="0" u="none" strike="noStrike" cap="none">
              <a:solidFill>
                <a:schemeClr val="lt1"/>
              </a:solidFill>
              <a:latin typeface="Arial Narrow"/>
              <a:ea typeface="Arial Narrow"/>
              <a:cs typeface="Arial Narrow"/>
              <a:sym typeface="Arial Narrow"/>
            </a:endParaRPr>
          </a:p>
        </p:txBody>
      </p:sp>
      <p:sp>
        <p:nvSpPr>
          <p:cNvPr id="356" name="Google Shape;356;g2e30466dc39_0_959"/>
          <p:cNvSpPr/>
          <p:nvPr/>
        </p:nvSpPr>
        <p:spPr>
          <a:xfrm>
            <a:off x="4412250" y="289285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7</a:t>
            </a:r>
            <a:endParaRPr sz="1100" b="1" i="0" u="none" strike="noStrike" cap="none">
              <a:solidFill>
                <a:schemeClr val="lt1"/>
              </a:solidFill>
              <a:latin typeface="Arial Narrow"/>
              <a:ea typeface="Arial Narrow"/>
              <a:cs typeface="Arial Narrow"/>
              <a:sym typeface="Arial Narrow"/>
            </a:endParaRPr>
          </a:p>
        </p:txBody>
      </p:sp>
      <p:sp>
        <p:nvSpPr>
          <p:cNvPr id="357" name="Google Shape;357;g2e30466dc39_0_959"/>
          <p:cNvSpPr/>
          <p:nvPr/>
        </p:nvSpPr>
        <p:spPr>
          <a:xfrm>
            <a:off x="4412250" y="327385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8</a:t>
            </a:r>
            <a:endParaRPr sz="1100" b="1" i="0" u="none" strike="noStrike" cap="none">
              <a:solidFill>
                <a:schemeClr val="lt1"/>
              </a:solidFill>
              <a:latin typeface="Arial Narrow"/>
              <a:ea typeface="Arial Narrow"/>
              <a:cs typeface="Arial Narrow"/>
              <a:sym typeface="Arial Narrow"/>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g2e30466dc39_0_973"/>
          <p:cNvPicPr preferRelativeResize="0"/>
          <p:nvPr/>
        </p:nvPicPr>
        <p:blipFill rotWithShape="1">
          <a:blip r:embed="rId3">
            <a:alphaModFix/>
          </a:blip>
          <a:srcRect l="6485" r="4554"/>
          <a:stretch/>
        </p:blipFill>
        <p:spPr>
          <a:xfrm>
            <a:off x="0" y="-49575"/>
            <a:ext cx="9232000" cy="5193001"/>
          </a:xfrm>
          <a:prstGeom prst="rect">
            <a:avLst/>
          </a:prstGeom>
          <a:noFill/>
          <a:ln>
            <a:noFill/>
          </a:ln>
        </p:spPr>
      </p:pic>
      <p:sp>
        <p:nvSpPr>
          <p:cNvPr id="363" name="Google Shape;363;g2e30466dc39_0_973"/>
          <p:cNvSpPr txBox="1">
            <a:spLocks noGrp="1"/>
          </p:cNvSpPr>
          <p:nvPr>
            <p:ph type="title" idx="4294967295"/>
          </p:nvPr>
        </p:nvSpPr>
        <p:spPr>
          <a:xfrm>
            <a:off x="3027650" y="-76200"/>
            <a:ext cx="3353400" cy="5193000"/>
          </a:xfrm>
          <a:prstGeom prst="rect">
            <a:avLst/>
          </a:prstGeom>
          <a:solidFill>
            <a:srgbClr val="434343">
              <a:alpha val="77647"/>
            </a:srgbClr>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l" rtl="0">
              <a:lnSpc>
                <a:spcPct val="100000"/>
              </a:lnSpc>
              <a:spcBef>
                <a:spcPts val="0"/>
              </a:spcBef>
              <a:spcAft>
                <a:spcPts val="0"/>
              </a:spcAft>
              <a:buClr>
                <a:schemeClr val="dk1"/>
              </a:buClr>
              <a:buSzPts val="1906"/>
              <a:buFont typeface="Arial"/>
              <a:buNone/>
            </a:pPr>
            <a:r>
              <a:rPr lang="es" sz="3359" b="1">
                <a:solidFill>
                  <a:srgbClr val="00FFFF"/>
                </a:solidFill>
                <a:latin typeface="Oswald"/>
                <a:ea typeface="Oswald"/>
                <a:cs typeface="Oswald"/>
                <a:sym typeface="Oswald"/>
              </a:rPr>
              <a:t>PLANIFICACIÓN CURRICULAR:</a:t>
            </a:r>
            <a:endParaRPr sz="3359" b="1">
              <a:solidFill>
                <a:srgbClr val="00FFFF"/>
              </a:solidFill>
              <a:latin typeface="Oswald"/>
              <a:ea typeface="Oswald"/>
              <a:cs typeface="Oswald"/>
              <a:sym typeface="Oswald"/>
            </a:endParaRPr>
          </a:p>
          <a:p>
            <a:pPr marL="0" lvl="0" indent="0" algn="l" rtl="0">
              <a:lnSpc>
                <a:spcPct val="100000"/>
              </a:lnSpc>
              <a:spcBef>
                <a:spcPts val="0"/>
              </a:spcBef>
              <a:spcAft>
                <a:spcPts val="0"/>
              </a:spcAft>
              <a:buClr>
                <a:schemeClr val="dk1"/>
              </a:buClr>
              <a:buSzPts val="1906"/>
              <a:buFont typeface="Arial"/>
              <a:buNone/>
            </a:pPr>
            <a:r>
              <a:rPr lang="es" sz="2660" b="1">
                <a:solidFill>
                  <a:schemeClr val="lt1"/>
                </a:solidFill>
                <a:latin typeface="Arial Narrow"/>
                <a:ea typeface="Arial Narrow"/>
                <a:cs typeface="Arial Narrow"/>
                <a:sym typeface="Arial Narrow"/>
              </a:rPr>
              <a:t>Elementos Ministeriales</a:t>
            </a:r>
            <a:endParaRPr sz="2660" b="1">
              <a:solidFill>
                <a:schemeClr val="lt1"/>
              </a:solidFill>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100" b="1">
              <a:solidFill>
                <a:schemeClr val="lt1"/>
              </a:solidFill>
              <a:latin typeface="Arial Narrow"/>
              <a:ea typeface="Arial Narrow"/>
              <a:cs typeface="Arial Narrow"/>
              <a:sym typeface="Arial Narrow"/>
            </a:endParaRPr>
          </a:p>
          <a:p>
            <a:pPr marL="0" lvl="0" indent="0" algn="l" rtl="0">
              <a:lnSpc>
                <a:spcPct val="100000"/>
              </a:lnSpc>
              <a:spcBef>
                <a:spcPts val="0"/>
              </a:spcBef>
              <a:spcAft>
                <a:spcPts val="0"/>
              </a:spcAft>
              <a:buSzPts val="2800"/>
              <a:buNone/>
            </a:pPr>
            <a:endParaRPr sz="252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g2e30466dc39_0_978"/>
          <p:cNvPicPr preferRelativeResize="0"/>
          <p:nvPr/>
        </p:nvPicPr>
        <p:blipFill rotWithShape="1">
          <a:blip r:embed="rId3">
            <a:alphaModFix/>
          </a:blip>
          <a:srcRect t="41818" b="14043"/>
          <a:stretch/>
        </p:blipFill>
        <p:spPr>
          <a:xfrm>
            <a:off x="0" y="0"/>
            <a:ext cx="9144000" cy="5134449"/>
          </a:xfrm>
          <a:prstGeom prst="rect">
            <a:avLst/>
          </a:prstGeom>
          <a:noFill/>
          <a:ln>
            <a:noFill/>
          </a:ln>
        </p:spPr>
      </p:pic>
      <p:sp>
        <p:nvSpPr>
          <p:cNvPr id="369" name="Google Shape;369;g2e30466dc39_0_978"/>
          <p:cNvSpPr txBox="1">
            <a:spLocks noGrp="1"/>
          </p:cNvSpPr>
          <p:nvPr>
            <p:ph type="title"/>
          </p:nvPr>
        </p:nvSpPr>
        <p:spPr>
          <a:xfrm>
            <a:off x="2677200" y="673625"/>
            <a:ext cx="6155100" cy="3517500"/>
          </a:xfrm>
          <a:prstGeom prst="rect">
            <a:avLst/>
          </a:prstGeom>
          <a:solidFill>
            <a:srgbClr val="EFEFEF">
              <a:alpha val="86666"/>
            </a:srgbClr>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r>
              <a:rPr lang="es" sz="1860" b="1">
                <a:latin typeface="Arial Narrow"/>
                <a:ea typeface="Arial Narrow"/>
                <a:cs typeface="Arial Narrow"/>
                <a:sym typeface="Arial Narrow"/>
              </a:rPr>
              <a:t>En algunos casos los Esenciales cumplen la función de especificar a los OAT, en otros de ampliarlo o de orientarlos al carácter confesional de nuestros establecimientos educativos. Cabe destacar que, </a:t>
            </a:r>
            <a:r>
              <a:rPr lang="es" sz="1860" b="1" u="sng">
                <a:latin typeface="Arial Narrow"/>
                <a:ea typeface="Arial Narrow"/>
                <a:cs typeface="Arial Narrow"/>
                <a:sym typeface="Arial Narrow"/>
              </a:rPr>
              <a:t>en ningún caso</a:t>
            </a:r>
            <a:r>
              <a:rPr lang="es" sz="1860" b="1">
                <a:latin typeface="Arial Narrow"/>
                <a:ea typeface="Arial Narrow"/>
                <a:cs typeface="Arial Narrow"/>
                <a:sym typeface="Arial Narrow"/>
              </a:rPr>
              <a:t>, los Esenciales de la Educación Adventista </a:t>
            </a:r>
            <a:r>
              <a:rPr lang="es" sz="1860" b="1" u="sng">
                <a:latin typeface="Arial Narrow"/>
                <a:ea typeface="Arial Narrow"/>
                <a:cs typeface="Arial Narrow"/>
                <a:sym typeface="Arial Narrow"/>
              </a:rPr>
              <a:t>reemplazarán</a:t>
            </a:r>
            <a:r>
              <a:rPr lang="es" sz="1860" b="1">
                <a:latin typeface="Arial Narrow"/>
                <a:ea typeface="Arial Narrow"/>
                <a:cs typeface="Arial Narrow"/>
                <a:sym typeface="Arial Narrow"/>
              </a:rPr>
              <a:t> los Objetivos de Aprendizaje, Contenidos Mínimos obligatorios, Objetivos de Aprendizajes Transversales o alguno de los componentes del Currículo Nacional en ninguno de los Niveles de Enseñanza o Educación propuestos por el MINEDUC, más bien l</a:t>
            </a:r>
            <a:r>
              <a:rPr lang="es" sz="1860" b="1" u="sng">
                <a:latin typeface="Arial Narrow"/>
                <a:ea typeface="Arial Narrow"/>
                <a:cs typeface="Arial Narrow"/>
                <a:sym typeface="Arial Narrow"/>
              </a:rPr>
              <a:t>o enriquecen y complementan</a:t>
            </a:r>
            <a:r>
              <a:rPr lang="es" sz="1860" b="1">
                <a:latin typeface="Arial Narrow"/>
                <a:ea typeface="Arial Narrow"/>
                <a:cs typeface="Arial Narrow"/>
                <a:sym typeface="Arial Narrow"/>
              </a:rPr>
              <a:t> en aspectos que la Educación Adventista considera esenciales y que por su carácter confesional no han sido considerados.</a:t>
            </a:r>
            <a:endParaRPr sz="1860" b="1">
              <a:latin typeface="Arial Narrow"/>
              <a:ea typeface="Arial Narrow"/>
              <a:cs typeface="Arial Narrow"/>
              <a:sym typeface="Arial Narrow"/>
            </a:endParaRPr>
          </a:p>
        </p:txBody>
      </p:sp>
      <p:pic>
        <p:nvPicPr>
          <p:cNvPr id="370" name="Google Shape;370;g2e30466dc39_0_978"/>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sp>
        <p:nvSpPr>
          <p:cNvPr id="371" name="Google Shape;371;g2e30466dc39_0_978"/>
          <p:cNvSpPr/>
          <p:nvPr/>
        </p:nvSpPr>
        <p:spPr>
          <a:xfrm>
            <a:off x="0" y="-75"/>
            <a:ext cx="2677200" cy="5143500"/>
          </a:xfrm>
          <a:prstGeom prst="rect">
            <a:avLst/>
          </a:prstGeom>
          <a:solidFill>
            <a:srgbClr val="434343">
              <a:alpha val="7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g2e30466dc39_0_978"/>
          <p:cNvSpPr txBox="1">
            <a:spLocks noGrp="1"/>
          </p:cNvSpPr>
          <p:nvPr>
            <p:ph type="title"/>
          </p:nvPr>
        </p:nvSpPr>
        <p:spPr>
          <a:xfrm>
            <a:off x="237350" y="1511725"/>
            <a:ext cx="2365500" cy="114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s" sz="2020" b="1">
                <a:solidFill>
                  <a:srgbClr val="00FFFF"/>
                </a:solidFill>
                <a:latin typeface="Oswald"/>
                <a:ea typeface="Oswald"/>
                <a:cs typeface="Oswald"/>
                <a:sym typeface="Oswald"/>
              </a:rPr>
              <a:t>OAT/OEA</a:t>
            </a:r>
            <a:endParaRPr sz="2020" b="1">
              <a:solidFill>
                <a:srgbClr val="00FFFF"/>
              </a:solidFill>
              <a:latin typeface="Oswald"/>
              <a:ea typeface="Oswald"/>
              <a:cs typeface="Oswald"/>
              <a:sym typeface="Oswa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g2e30466dc39_0_1063"/>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378" name="Google Shape;378;g2e30466dc39_0_1063"/>
          <p:cNvGraphicFramePr/>
          <p:nvPr/>
        </p:nvGraphicFramePr>
        <p:xfrm>
          <a:off x="878125" y="465225"/>
          <a:ext cx="7239000" cy="4084080"/>
        </p:xfrm>
        <a:graphic>
          <a:graphicData uri="http://schemas.openxmlformats.org/drawingml/2006/table">
            <a:tbl>
              <a:tblPr>
                <a:noFill/>
                <a:tableStyleId>{48D534B0-A0BB-4063-A04C-D9A3B822251B}</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gridSpan="2">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latin typeface="Arial Narrow"/>
                          <a:ea typeface="Arial Narrow"/>
                          <a:cs typeface="Arial Narrow"/>
                          <a:sym typeface="Arial Narrow"/>
                        </a:rPr>
                        <a:t>ESENCIALES CURRICULARES DE LA UNIDAD </a:t>
                      </a:r>
                      <a:r>
                        <a:rPr lang="es" sz="1200" u="none" strike="noStrike" cap="none">
                          <a:latin typeface="Arial Narrow"/>
                          <a:ea typeface="Arial Narrow"/>
                          <a:cs typeface="Arial Narrow"/>
                          <a:sym typeface="Arial Narrow"/>
                        </a:rPr>
                        <a:t>(N°, nombre y descripción del Esencial)</a:t>
                      </a: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t>Habilidades </a:t>
                      </a:r>
                      <a:r>
                        <a:rPr lang="es" sz="1200" u="none" strike="noStrike" cap="none"/>
                        <a:t>(MINEDUC)</a:t>
                      </a:r>
                      <a:endParaRPr sz="12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E4F3F6"/>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t>Objetivos Actitudinales </a:t>
                      </a:r>
                      <a:r>
                        <a:rPr lang="es" sz="1200" u="none" strike="noStrike" cap="none"/>
                        <a:t>(MINEDUC)</a:t>
                      </a:r>
                      <a:endParaRPr sz="12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E4F3F6"/>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t>Palabras Claves</a:t>
                      </a:r>
                      <a:endParaRPr sz="1400" b="1" u="none" strike="noStrike" cap="none"/>
                    </a:p>
                    <a:p>
                      <a:pPr marL="0" marR="0" lvl="0" indent="0" algn="l" rtl="0">
                        <a:lnSpc>
                          <a:spcPct val="100000"/>
                        </a:lnSpc>
                        <a:spcBef>
                          <a:spcPts val="0"/>
                        </a:spcBef>
                        <a:spcAft>
                          <a:spcPts val="0"/>
                        </a:spcAft>
                        <a:buClr>
                          <a:srgbClr val="000000"/>
                        </a:buClr>
                        <a:buSzPts val="1200"/>
                        <a:buFont typeface="Arial"/>
                        <a:buNone/>
                      </a:pPr>
                      <a:r>
                        <a:rPr lang="es" sz="1200" u="none" strike="noStrike" cap="none"/>
                        <a:t>Según Programa de Estudio y Esenciales Curriculares)</a:t>
                      </a:r>
                      <a:endParaRPr sz="12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E4F3F6"/>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t>Relación con otras asignaturas</a:t>
                      </a:r>
                      <a:endParaRPr sz="1400" b="1" u="none" strike="noStrike" cap="none"/>
                    </a:p>
                    <a:p>
                      <a:pPr marL="0" marR="0" lvl="0" indent="0" algn="l" rtl="0">
                        <a:lnSpc>
                          <a:spcPct val="100000"/>
                        </a:lnSpc>
                        <a:spcBef>
                          <a:spcPts val="0"/>
                        </a:spcBef>
                        <a:spcAft>
                          <a:spcPts val="0"/>
                        </a:spcAft>
                        <a:buClr>
                          <a:srgbClr val="000000"/>
                        </a:buClr>
                        <a:buSzPts val="1200"/>
                        <a:buFont typeface="Arial"/>
                        <a:buNone/>
                      </a:pPr>
                      <a:r>
                        <a:rPr lang="es" sz="1200" u="none" strike="noStrike" cap="none"/>
                        <a:t>(Según Programa de Estudio y Esenciales Curriculares)</a:t>
                      </a:r>
                      <a:endParaRPr sz="12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E4F3F6"/>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t>OA MINEDUC</a:t>
                      </a:r>
                      <a:endParaRPr sz="1400" b="1"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E4F3F6"/>
                    </a:solidFill>
                  </a:tcPr>
                </a:tc>
                <a:extLst>
                  <a:ext uri="{0D108BD9-81ED-4DB2-BD59-A6C34878D82A}">
                    <a16:rowId xmlns:a16="http://schemas.microsoft.com/office/drawing/2014/main" val="10005"/>
                  </a:ext>
                </a:extLst>
              </a:tr>
              <a:tr h="381000">
                <a:tc rowSpan="2">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t>DUA </a:t>
                      </a:r>
                      <a:r>
                        <a:rPr lang="es" sz="1200" u="none" strike="noStrike" cap="none"/>
                        <a:t>(Decreto 83, 2015; Decreto 170, 2009).</a:t>
                      </a:r>
                      <a:endParaRPr sz="12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t>      ADECUACIONES DE ACCESO</a:t>
                      </a:r>
                      <a:endParaRPr sz="1400" b="1" u="none" strike="noStrike" cap="none"/>
                    </a:p>
                  </a:txBody>
                  <a:tcPr marL="91425" marR="91425" marT="91425" marB="91425">
                    <a:solidFill>
                      <a:srgbClr val="E4F3F6"/>
                    </a:solidFill>
                  </a:tcPr>
                </a:tc>
                <a:extLst>
                  <a:ext uri="{0D108BD9-81ED-4DB2-BD59-A6C34878D82A}">
                    <a16:rowId xmlns:a16="http://schemas.microsoft.com/office/drawing/2014/main" val="10006"/>
                  </a:ext>
                </a:extLst>
              </a:tr>
              <a:tr h="381000">
                <a:tc vMerge="1">
                  <a:txBody>
                    <a:bodyPr/>
                    <a:lstStyle/>
                    <a:p>
                      <a:endParaRPr lang="es-CL"/>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t>      ADECUACIONES DE OBJETIVO</a:t>
                      </a:r>
                      <a:endParaRPr sz="1400" b="1" u="none" strike="noStrike" cap="none"/>
                    </a:p>
                  </a:txBody>
                  <a:tcPr marL="91425" marR="91425" marT="91425" marB="91425">
                    <a:solidFill>
                      <a:srgbClr val="E4F3F6"/>
                    </a:solidFill>
                  </a:tcPr>
                </a:tc>
                <a:extLst>
                  <a:ext uri="{0D108BD9-81ED-4DB2-BD59-A6C34878D82A}">
                    <a16:rowId xmlns:a16="http://schemas.microsoft.com/office/drawing/2014/main" val="10007"/>
                  </a:ext>
                </a:extLst>
              </a:tr>
            </a:tbl>
          </a:graphicData>
        </a:graphic>
      </p:graphicFrame>
      <p:sp>
        <p:nvSpPr>
          <p:cNvPr id="379" name="Google Shape;379;g2e30466dc39_0_1063"/>
          <p:cNvSpPr/>
          <p:nvPr/>
        </p:nvSpPr>
        <p:spPr>
          <a:xfrm>
            <a:off x="655050" y="581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9</a:t>
            </a:r>
            <a:endParaRPr sz="1100" b="1" i="0" u="none" strike="noStrike" cap="none">
              <a:solidFill>
                <a:schemeClr val="lt1"/>
              </a:solidFill>
              <a:latin typeface="Arial Narrow"/>
              <a:ea typeface="Arial Narrow"/>
              <a:cs typeface="Arial Narrow"/>
              <a:sym typeface="Arial Narrow"/>
            </a:endParaRPr>
          </a:p>
        </p:txBody>
      </p:sp>
      <p:sp>
        <p:nvSpPr>
          <p:cNvPr id="380" name="Google Shape;380;g2e30466dc39_0_1063"/>
          <p:cNvSpPr/>
          <p:nvPr/>
        </p:nvSpPr>
        <p:spPr>
          <a:xfrm>
            <a:off x="655050" y="11150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10</a:t>
            </a:r>
            <a:endParaRPr sz="1100" b="1" i="0" u="none" strike="noStrike" cap="none">
              <a:solidFill>
                <a:schemeClr val="lt1"/>
              </a:solidFill>
              <a:latin typeface="Arial Narrow"/>
              <a:ea typeface="Arial Narrow"/>
              <a:cs typeface="Arial Narrow"/>
              <a:sym typeface="Arial Narrow"/>
            </a:endParaRPr>
          </a:p>
        </p:txBody>
      </p:sp>
      <p:sp>
        <p:nvSpPr>
          <p:cNvPr id="381" name="Google Shape;381;g2e30466dc39_0_1063"/>
          <p:cNvSpPr/>
          <p:nvPr/>
        </p:nvSpPr>
        <p:spPr>
          <a:xfrm>
            <a:off x="655050" y="14960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11</a:t>
            </a:r>
            <a:endParaRPr sz="1100" b="1" i="0" u="none" strike="noStrike" cap="none">
              <a:solidFill>
                <a:schemeClr val="lt1"/>
              </a:solidFill>
              <a:latin typeface="Arial Narrow"/>
              <a:ea typeface="Arial Narrow"/>
              <a:cs typeface="Arial Narrow"/>
              <a:sym typeface="Arial Narrow"/>
            </a:endParaRPr>
          </a:p>
        </p:txBody>
      </p:sp>
      <p:sp>
        <p:nvSpPr>
          <p:cNvPr id="382" name="Google Shape;382;g2e30466dc39_0_1063"/>
          <p:cNvSpPr/>
          <p:nvPr/>
        </p:nvSpPr>
        <p:spPr>
          <a:xfrm>
            <a:off x="655050" y="19532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12</a:t>
            </a:r>
            <a:endParaRPr sz="1100" b="1" i="0" u="none" strike="noStrike" cap="none">
              <a:solidFill>
                <a:schemeClr val="lt1"/>
              </a:solidFill>
              <a:latin typeface="Arial Narrow"/>
              <a:ea typeface="Arial Narrow"/>
              <a:cs typeface="Arial Narrow"/>
              <a:sym typeface="Arial Narrow"/>
            </a:endParaRPr>
          </a:p>
        </p:txBody>
      </p:sp>
      <p:sp>
        <p:nvSpPr>
          <p:cNvPr id="383" name="Google Shape;383;g2e30466dc39_0_1063"/>
          <p:cNvSpPr/>
          <p:nvPr/>
        </p:nvSpPr>
        <p:spPr>
          <a:xfrm>
            <a:off x="655050" y="27152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13</a:t>
            </a:r>
            <a:endParaRPr sz="1100" b="1" i="0" u="none" strike="noStrike" cap="none">
              <a:solidFill>
                <a:schemeClr val="lt1"/>
              </a:solidFill>
              <a:latin typeface="Arial Narrow"/>
              <a:ea typeface="Arial Narrow"/>
              <a:cs typeface="Arial Narrow"/>
              <a:sym typeface="Arial Narrow"/>
            </a:endParaRPr>
          </a:p>
        </p:txBody>
      </p:sp>
      <p:sp>
        <p:nvSpPr>
          <p:cNvPr id="384" name="Google Shape;384;g2e30466dc39_0_1063"/>
          <p:cNvSpPr/>
          <p:nvPr/>
        </p:nvSpPr>
        <p:spPr>
          <a:xfrm>
            <a:off x="655050" y="34010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14</a:t>
            </a:r>
            <a:endParaRPr sz="1100" b="1" i="0" u="none" strike="noStrike" cap="none">
              <a:solidFill>
                <a:schemeClr val="lt1"/>
              </a:solidFill>
              <a:latin typeface="Arial Narrow"/>
              <a:ea typeface="Arial Narrow"/>
              <a:cs typeface="Arial Narrow"/>
              <a:sym typeface="Arial Narrow"/>
            </a:endParaRPr>
          </a:p>
        </p:txBody>
      </p:sp>
      <p:sp>
        <p:nvSpPr>
          <p:cNvPr id="385" name="Google Shape;385;g2e30466dc39_0_1063"/>
          <p:cNvSpPr/>
          <p:nvPr/>
        </p:nvSpPr>
        <p:spPr>
          <a:xfrm>
            <a:off x="655050" y="38582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15</a:t>
            </a:r>
            <a:endParaRPr sz="1100" b="1" i="0" u="none" strike="noStrike" cap="none">
              <a:solidFill>
                <a:schemeClr val="lt1"/>
              </a:solidFill>
              <a:latin typeface="Arial Narrow"/>
              <a:ea typeface="Arial Narrow"/>
              <a:cs typeface="Arial Narrow"/>
              <a:sym typeface="Arial Narrow"/>
            </a:endParaRPr>
          </a:p>
        </p:txBody>
      </p:sp>
      <p:sp>
        <p:nvSpPr>
          <p:cNvPr id="386" name="Google Shape;386;g2e30466dc39_0_1063"/>
          <p:cNvSpPr/>
          <p:nvPr/>
        </p:nvSpPr>
        <p:spPr>
          <a:xfrm>
            <a:off x="4465050" y="38582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15.1</a:t>
            </a:r>
            <a:endParaRPr sz="1100" b="1" i="0" u="none" strike="noStrike" cap="none">
              <a:solidFill>
                <a:schemeClr val="lt1"/>
              </a:solidFill>
              <a:latin typeface="Arial Narrow"/>
              <a:ea typeface="Arial Narrow"/>
              <a:cs typeface="Arial Narrow"/>
              <a:sym typeface="Arial Narrow"/>
            </a:endParaRPr>
          </a:p>
        </p:txBody>
      </p:sp>
      <p:sp>
        <p:nvSpPr>
          <p:cNvPr id="387" name="Google Shape;387;g2e30466dc39_0_1063"/>
          <p:cNvSpPr/>
          <p:nvPr/>
        </p:nvSpPr>
        <p:spPr>
          <a:xfrm>
            <a:off x="4465050" y="42392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15.2</a:t>
            </a:r>
            <a:endParaRPr sz="1100" b="1" i="0" u="none" strike="noStrike" cap="none">
              <a:solidFill>
                <a:schemeClr val="lt1"/>
              </a:solidFill>
              <a:latin typeface="Arial Narrow"/>
              <a:ea typeface="Arial Narrow"/>
              <a:cs typeface="Arial Narrow"/>
              <a:sym typeface="Arial Narrow"/>
            </a:endParaRPr>
          </a:p>
        </p:txBody>
      </p:sp>
      <p:pic>
        <p:nvPicPr>
          <p:cNvPr id="388" name="Google Shape;388;g2e30466dc39_0_1063"/>
          <p:cNvPicPr preferRelativeResize="0"/>
          <p:nvPr/>
        </p:nvPicPr>
        <p:blipFill rotWithShape="1">
          <a:blip r:embed="rId4">
            <a:alphaModFix/>
          </a:blip>
          <a:srcRect/>
          <a:stretch/>
        </p:blipFill>
        <p:spPr>
          <a:xfrm rot="2700000">
            <a:off x="4150700" y="822900"/>
            <a:ext cx="821175" cy="950626"/>
          </a:xfrm>
          <a:prstGeom prst="rect">
            <a:avLst/>
          </a:prstGeom>
          <a:noFill/>
          <a:ln>
            <a:noFill/>
          </a:ln>
        </p:spPr>
      </p:pic>
      <p:sp>
        <p:nvSpPr>
          <p:cNvPr id="389" name="Google Shape;389;g2e30466dc39_0_1063"/>
          <p:cNvSpPr txBox="1"/>
          <p:nvPr/>
        </p:nvSpPr>
        <p:spPr>
          <a:xfrm>
            <a:off x="5209050" y="1087725"/>
            <a:ext cx="3289200" cy="2216400"/>
          </a:xfrm>
          <a:prstGeom prst="rect">
            <a:avLst/>
          </a:prstGeom>
          <a:solidFill>
            <a:srgbClr val="FFFFFF"/>
          </a:solidFill>
          <a:ln w="76200" cap="flat" cmpd="sng">
            <a:solidFill>
              <a:srgbClr val="F1C23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s" sz="2200" b="1" i="0" u="none" strike="noStrike" cap="none">
                <a:solidFill>
                  <a:schemeClr val="dk1"/>
                </a:solidFill>
                <a:latin typeface="Arial Narrow"/>
                <a:ea typeface="Arial Narrow"/>
                <a:cs typeface="Arial Narrow"/>
                <a:sym typeface="Arial Narrow"/>
              </a:rPr>
              <a:t>Dan cumplimiento a los decretos, normativas, lineamientos y orientaciones de los programas de estudio ministeriales.</a:t>
            </a:r>
            <a:endParaRPr sz="2200" b="1" i="0" u="none" strike="noStrike" cap="none">
              <a:solidFill>
                <a:schemeClr val="dk1"/>
              </a:solidFill>
              <a:latin typeface="Arial Narrow"/>
              <a:ea typeface="Arial Narrow"/>
              <a:cs typeface="Arial Narrow"/>
              <a:sym typeface="Arial Narrow"/>
            </a:endParaRPr>
          </a:p>
        </p:txBody>
      </p:sp>
      <p:pic>
        <p:nvPicPr>
          <p:cNvPr id="390" name="Google Shape;390;g2e30466dc39_0_1063"/>
          <p:cNvPicPr preferRelativeResize="0"/>
          <p:nvPr/>
        </p:nvPicPr>
        <p:blipFill rotWithShape="1">
          <a:blip r:embed="rId4">
            <a:alphaModFix/>
          </a:blip>
          <a:srcRect/>
          <a:stretch/>
        </p:blipFill>
        <p:spPr>
          <a:xfrm rot="2700000">
            <a:off x="4150700" y="1203900"/>
            <a:ext cx="821175" cy="950626"/>
          </a:xfrm>
          <a:prstGeom prst="rect">
            <a:avLst/>
          </a:prstGeom>
          <a:noFill/>
          <a:ln>
            <a:noFill/>
          </a:ln>
        </p:spPr>
      </p:pic>
      <p:pic>
        <p:nvPicPr>
          <p:cNvPr id="391" name="Google Shape;391;g2e30466dc39_0_1063"/>
          <p:cNvPicPr preferRelativeResize="0"/>
          <p:nvPr/>
        </p:nvPicPr>
        <p:blipFill rotWithShape="1">
          <a:blip r:embed="rId4">
            <a:alphaModFix/>
          </a:blip>
          <a:srcRect/>
          <a:stretch/>
        </p:blipFill>
        <p:spPr>
          <a:xfrm rot="2700000">
            <a:off x="4150700" y="1661100"/>
            <a:ext cx="821175" cy="950626"/>
          </a:xfrm>
          <a:prstGeom prst="rect">
            <a:avLst/>
          </a:prstGeom>
          <a:noFill/>
          <a:ln>
            <a:noFill/>
          </a:ln>
        </p:spPr>
      </p:pic>
      <p:pic>
        <p:nvPicPr>
          <p:cNvPr id="392" name="Google Shape;392;g2e30466dc39_0_1063"/>
          <p:cNvPicPr preferRelativeResize="0"/>
          <p:nvPr/>
        </p:nvPicPr>
        <p:blipFill rotWithShape="1">
          <a:blip r:embed="rId4">
            <a:alphaModFix/>
          </a:blip>
          <a:srcRect/>
          <a:stretch/>
        </p:blipFill>
        <p:spPr>
          <a:xfrm rot="2700000">
            <a:off x="4150700" y="2423100"/>
            <a:ext cx="821175" cy="950626"/>
          </a:xfrm>
          <a:prstGeom prst="rect">
            <a:avLst/>
          </a:prstGeom>
          <a:noFill/>
          <a:ln>
            <a:noFill/>
          </a:ln>
        </p:spPr>
      </p:pic>
      <p:pic>
        <p:nvPicPr>
          <p:cNvPr id="393" name="Google Shape;393;g2e30466dc39_0_1063"/>
          <p:cNvPicPr preferRelativeResize="0"/>
          <p:nvPr/>
        </p:nvPicPr>
        <p:blipFill rotWithShape="1">
          <a:blip r:embed="rId4">
            <a:alphaModFix/>
          </a:blip>
          <a:srcRect/>
          <a:stretch/>
        </p:blipFill>
        <p:spPr>
          <a:xfrm rot="2700000">
            <a:off x="4150700" y="3108900"/>
            <a:ext cx="821175" cy="950626"/>
          </a:xfrm>
          <a:prstGeom prst="rect">
            <a:avLst/>
          </a:prstGeom>
          <a:noFill/>
          <a:ln>
            <a:noFill/>
          </a:ln>
        </p:spPr>
      </p:pic>
      <p:pic>
        <p:nvPicPr>
          <p:cNvPr id="394" name="Google Shape;394;g2e30466dc39_0_1063"/>
          <p:cNvPicPr preferRelativeResize="0"/>
          <p:nvPr/>
        </p:nvPicPr>
        <p:blipFill rotWithShape="1">
          <a:blip r:embed="rId4">
            <a:alphaModFix/>
          </a:blip>
          <a:srcRect/>
          <a:stretch/>
        </p:blipFill>
        <p:spPr>
          <a:xfrm rot="5399992" flipH="1">
            <a:off x="7721624" y="3600528"/>
            <a:ext cx="821175" cy="950621"/>
          </a:xfrm>
          <a:prstGeom prst="rect">
            <a:avLst/>
          </a:prstGeom>
          <a:noFill/>
          <a:ln>
            <a:noFill/>
          </a:ln>
        </p:spPr>
      </p:pic>
      <p:pic>
        <p:nvPicPr>
          <p:cNvPr id="395" name="Google Shape;395;g2e30466dc39_0_1063"/>
          <p:cNvPicPr preferRelativeResize="0"/>
          <p:nvPr/>
        </p:nvPicPr>
        <p:blipFill rotWithShape="1">
          <a:blip r:embed="rId4">
            <a:alphaModFix/>
          </a:blip>
          <a:srcRect/>
          <a:stretch/>
        </p:blipFill>
        <p:spPr>
          <a:xfrm rot="5399992" flipH="1">
            <a:off x="7569224" y="3143328"/>
            <a:ext cx="821175" cy="95062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58CC0A59-D9DF-02FB-26FE-91E860D0FD1F}"/>
            </a:ext>
          </a:extLst>
        </p:cNvPr>
        <p:cNvGrpSpPr/>
        <p:nvPr/>
      </p:nvGrpSpPr>
      <p:grpSpPr>
        <a:xfrm>
          <a:off x="0" y="0"/>
          <a:ext cx="0" cy="0"/>
          <a:chOff x="0" y="0"/>
          <a:chExt cx="0" cy="0"/>
        </a:xfrm>
      </p:grpSpPr>
      <p:pic>
        <p:nvPicPr>
          <p:cNvPr id="70" name="Google Shape;70;p4">
            <a:extLst>
              <a:ext uri="{FF2B5EF4-FFF2-40B4-BE49-F238E27FC236}">
                <a16:creationId xmlns:a16="http://schemas.microsoft.com/office/drawing/2014/main" id="{A15AAC22-71B7-97C2-CAEB-353680A2B8D2}"/>
              </a:ext>
            </a:extLst>
          </p:cNvPr>
          <p:cNvPicPr preferRelativeResize="0"/>
          <p:nvPr/>
        </p:nvPicPr>
        <p:blipFill rotWithShape="1">
          <a:blip r:embed="rId3">
            <a:alphaModFix/>
          </a:blip>
          <a:srcRect t="537" b="54679"/>
          <a:stretch/>
        </p:blipFill>
        <p:spPr>
          <a:xfrm>
            <a:off x="0" y="0"/>
            <a:ext cx="9144000" cy="5143501"/>
          </a:xfrm>
          <a:prstGeom prst="rect">
            <a:avLst/>
          </a:prstGeom>
          <a:noFill/>
          <a:ln>
            <a:noFill/>
          </a:ln>
        </p:spPr>
      </p:pic>
      <p:pic>
        <p:nvPicPr>
          <p:cNvPr id="71" name="Google Shape;71;p4">
            <a:extLst>
              <a:ext uri="{FF2B5EF4-FFF2-40B4-BE49-F238E27FC236}">
                <a16:creationId xmlns:a16="http://schemas.microsoft.com/office/drawing/2014/main" id="{BC513B71-6F5A-5F9B-B6EB-BFF38DF5D8B3}"/>
              </a:ext>
            </a:extLst>
          </p:cNvPr>
          <p:cNvPicPr preferRelativeResize="0"/>
          <p:nvPr/>
        </p:nvPicPr>
        <p:blipFill rotWithShape="1">
          <a:blip r:embed="rId4">
            <a:alphaModFix amt="8000"/>
          </a:blip>
          <a:srcRect l="49892"/>
          <a:stretch/>
        </p:blipFill>
        <p:spPr>
          <a:xfrm>
            <a:off x="-5050" y="-377875"/>
            <a:ext cx="3092625" cy="6158250"/>
          </a:xfrm>
          <a:prstGeom prst="rect">
            <a:avLst/>
          </a:prstGeom>
          <a:noFill/>
          <a:ln>
            <a:noFill/>
          </a:ln>
        </p:spPr>
      </p:pic>
      <p:pic>
        <p:nvPicPr>
          <p:cNvPr id="72" name="Google Shape;72;p4">
            <a:extLst>
              <a:ext uri="{FF2B5EF4-FFF2-40B4-BE49-F238E27FC236}">
                <a16:creationId xmlns:a16="http://schemas.microsoft.com/office/drawing/2014/main" id="{F6DAF4F5-E856-63DE-03C4-9846ED000275}"/>
              </a:ext>
            </a:extLst>
          </p:cNvPr>
          <p:cNvPicPr preferRelativeResize="0"/>
          <p:nvPr/>
        </p:nvPicPr>
        <p:blipFill rotWithShape="1">
          <a:blip r:embed="rId5">
            <a:alphaModFix/>
          </a:blip>
          <a:srcRect/>
          <a:stretch/>
        </p:blipFill>
        <p:spPr>
          <a:xfrm>
            <a:off x="1583682" y="40820"/>
            <a:ext cx="6738636" cy="5143500"/>
          </a:xfrm>
          <a:prstGeom prst="rect">
            <a:avLst/>
          </a:prstGeom>
          <a:noFill/>
          <a:ln>
            <a:noFill/>
          </a:ln>
        </p:spPr>
      </p:pic>
      <p:pic>
        <p:nvPicPr>
          <p:cNvPr id="73" name="Google Shape;73;p4">
            <a:extLst>
              <a:ext uri="{FF2B5EF4-FFF2-40B4-BE49-F238E27FC236}">
                <a16:creationId xmlns:a16="http://schemas.microsoft.com/office/drawing/2014/main" id="{BEAC2928-DF43-3A7B-A783-3B7770CD2D7A}"/>
              </a:ext>
            </a:extLst>
          </p:cNvPr>
          <p:cNvPicPr preferRelativeResize="0"/>
          <p:nvPr/>
        </p:nvPicPr>
        <p:blipFill rotWithShape="1">
          <a:blip r:embed="rId4">
            <a:alphaModFix amt="42000"/>
          </a:blip>
          <a:srcRect l="49892"/>
          <a:stretch/>
        </p:blipFill>
        <p:spPr>
          <a:xfrm>
            <a:off x="-81250" y="-377875"/>
            <a:ext cx="3092625" cy="6158250"/>
          </a:xfrm>
          <a:prstGeom prst="rect">
            <a:avLst/>
          </a:prstGeom>
          <a:noFill/>
          <a:ln>
            <a:noFill/>
          </a:ln>
        </p:spPr>
      </p:pic>
    </p:spTree>
    <p:extLst>
      <p:ext uri="{BB962C8B-B14F-4D97-AF65-F5344CB8AC3E}">
        <p14:creationId xmlns:p14="http://schemas.microsoft.com/office/powerpoint/2010/main" val="3441261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g2e30466dc39_0_1085"/>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401" name="Google Shape;401;g2e30466dc39_0_1085"/>
          <p:cNvGraphicFramePr/>
          <p:nvPr/>
        </p:nvGraphicFramePr>
        <p:xfrm>
          <a:off x="88163" y="323850"/>
          <a:ext cx="8986300" cy="4373590"/>
        </p:xfrm>
        <a:graphic>
          <a:graphicData uri="http://schemas.openxmlformats.org/drawingml/2006/table">
            <a:tbl>
              <a:tblPr>
                <a:noFill/>
                <a:tableStyleId>{48D534B0-A0BB-4063-A04C-D9A3B822251B}</a:tableStyleId>
              </a:tblPr>
              <a:tblGrid>
                <a:gridCol w="411900">
                  <a:extLst>
                    <a:ext uri="{9D8B030D-6E8A-4147-A177-3AD203B41FA5}">
                      <a16:colId xmlns:a16="http://schemas.microsoft.com/office/drawing/2014/main" val="20000"/>
                    </a:ext>
                  </a:extLst>
                </a:gridCol>
                <a:gridCol w="1071800">
                  <a:extLst>
                    <a:ext uri="{9D8B030D-6E8A-4147-A177-3AD203B41FA5}">
                      <a16:colId xmlns:a16="http://schemas.microsoft.com/office/drawing/2014/main" val="20001"/>
                    </a:ext>
                  </a:extLst>
                </a:gridCol>
                <a:gridCol w="1071800">
                  <a:extLst>
                    <a:ext uri="{9D8B030D-6E8A-4147-A177-3AD203B41FA5}">
                      <a16:colId xmlns:a16="http://schemas.microsoft.com/office/drawing/2014/main" val="20002"/>
                    </a:ext>
                  </a:extLst>
                </a:gridCol>
                <a:gridCol w="1071800">
                  <a:extLst>
                    <a:ext uri="{9D8B030D-6E8A-4147-A177-3AD203B41FA5}">
                      <a16:colId xmlns:a16="http://schemas.microsoft.com/office/drawing/2014/main" val="20003"/>
                    </a:ext>
                  </a:extLst>
                </a:gridCol>
                <a:gridCol w="1071800">
                  <a:extLst>
                    <a:ext uri="{9D8B030D-6E8A-4147-A177-3AD203B41FA5}">
                      <a16:colId xmlns:a16="http://schemas.microsoft.com/office/drawing/2014/main" val="20004"/>
                    </a:ext>
                  </a:extLst>
                </a:gridCol>
                <a:gridCol w="1049375">
                  <a:extLst>
                    <a:ext uri="{9D8B030D-6E8A-4147-A177-3AD203B41FA5}">
                      <a16:colId xmlns:a16="http://schemas.microsoft.com/office/drawing/2014/main" val="20005"/>
                    </a:ext>
                  </a:extLst>
                </a:gridCol>
                <a:gridCol w="1205150">
                  <a:extLst>
                    <a:ext uri="{9D8B030D-6E8A-4147-A177-3AD203B41FA5}">
                      <a16:colId xmlns:a16="http://schemas.microsoft.com/office/drawing/2014/main" val="20006"/>
                    </a:ext>
                  </a:extLst>
                </a:gridCol>
                <a:gridCol w="960875">
                  <a:extLst>
                    <a:ext uri="{9D8B030D-6E8A-4147-A177-3AD203B41FA5}">
                      <a16:colId xmlns:a16="http://schemas.microsoft.com/office/drawing/2014/main" val="20007"/>
                    </a:ext>
                  </a:extLst>
                </a:gridCol>
                <a:gridCol w="1071800">
                  <a:extLst>
                    <a:ext uri="{9D8B030D-6E8A-4147-A177-3AD203B41FA5}">
                      <a16:colId xmlns:a16="http://schemas.microsoft.com/office/drawing/2014/main" val="20008"/>
                    </a:ext>
                  </a:extLst>
                </a:gridCol>
              </a:tblGrid>
              <a:tr h="512275">
                <a:tc gridSpan="9">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latin typeface="Arial Narrow"/>
                          <a:ea typeface="Arial Narrow"/>
                          <a:cs typeface="Arial Narrow"/>
                          <a:sym typeface="Arial Narrow"/>
                        </a:rPr>
                        <a:t>DESGLOSE</a:t>
                      </a:r>
                      <a:endParaRPr sz="1400" b="1" u="none" strike="noStrike" cap="none">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s" sz="1200" i="1" u="none" strike="noStrike" cap="none">
                          <a:latin typeface="Arial Narrow"/>
                          <a:ea typeface="Arial Narrow"/>
                          <a:cs typeface="Arial Narrow"/>
                          <a:sym typeface="Arial Narrow"/>
                        </a:rPr>
                        <a:t>“Mas buscad primeramente el reino de Dios y su justicia y todo lo demás será por añadidura (Mt. 8:33)</a:t>
                      </a:r>
                      <a:endParaRPr sz="1200" i="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8089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ESENCIAL DE </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CONTEXTO BÍBLICO/ ESCRITOS INSPIRADOS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EJE TEMÁTICO</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 DE 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CONTENIDOS (Del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ORIENTACIONES Y ESTRATEGIAS METODOLÓGICAS (Para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RECURSOS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INDICADORES DE EVALUACIÓN</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1"/>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2"/>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3"/>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4"/>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5"/>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6"/>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7"/>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8"/>
                  </a:ext>
                </a:extLst>
              </a:tr>
              <a:tr h="303900">
                <a:tc rowSpan="3" gridSpan="3">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EVALUACIONES</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rowSpan="3" hMerge="1">
                  <a:txBody>
                    <a:bodyPr/>
                    <a:lstStyle/>
                    <a:p>
                      <a:endParaRPr lang="es-CL"/>
                    </a:p>
                  </a:txBody>
                  <a:tcPr/>
                </a:tc>
                <a:tc rowSpan="3" hMerge="1">
                  <a:txBody>
                    <a:bodyPr/>
                    <a:lstStyle/>
                    <a:p>
                      <a:endParaRPr lang="es-CL"/>
                    </a:p>
                  </a:txBody>
                  <a:tcPr/>
                </a:tc>
                <a:tc gridSpan="6">
                  <a:txBody>
                    <a:bodyPr/>
                    <a:lstStyle/>
                    <a:p>
                      <a:pPr marL="360000" marR="0" lvl="0" indent="0" algn="l" rtl="0">
                        <a:lnSpc>
                          <a:spcPct val="100000"/>
                        </a:lnSpc>
                        <a:spcBef>
                          <a:spcPts val="0"/>
                        </a:spcBef>
                        <a:spcAft>
                          <a:spcPts val="0"/>
                        </a:spcAft>
                        <a:buClr>
                          <a:schemeClr val="dk1"/>
                        </a:buClr>
                        <a:buSzPts val="1100"/>
                        <a:buFont typeface="Arial"/>
                        <a:buNone/>
                      </a:pPr>
                      <a:r>
                        <a:rPr lang="es" sz="900" b="1" u="none" strike="noStrike" cap="none">
                          <a:solidFill>
                            <a:schemeClr val="dk1"/>
                          </a:solidFill>
                          <a:latin typeface="Arial Narrow"/>
                          <a:ea typeface="Arial Narrow"/>
                          <a:cs typeface="Arial Narrow"/>
                          <a:sym typeface="Arial Narrow"/>
                        </a:rPr>
                        <a:t>EVALUACIÓN FORMATIVA</a:t>
                      </a: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9"/>
                  </a:ext>
                </a:extLst>
              </a:tr>
              <a:tr h="29155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DE PROCESO</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0"/>
                  </a:ext>
                </a:extLst>
              </a:tr>
              <a:tr h="30390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SUMATIVA</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1"/>
                  </a:ext>
                </a:extLst>
              </a:tr>
            </a:tbl>
          </a:graphicData>
        </a:graphic>
      </p:graphicFrame>
      <p:sp>
        <p:nvSpPr>
          <p:cNvPr id="402" name="Google Shape;402;g2e30466dc39_0_1085"/>
          <p:cNvSpPr txBox="1"/>
          <p:nvPr/>
        </p:nvSpPr>
        <p:spPr>
          <a:xfrm rot="-5400000">
            <a:off x="-267675" y="964150"/>
            <a:ext cx="1072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SEMANA</a:t>
            </a:r>
            <a:endParaRPr sz="9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LECTIVA N°</a:t>
            </a:r>
            <a:endParaRPr sz="900" b="0" i="0" u="none" strike="noStrike" cap="none">
              <a:solidFill>
                <a:srgbClr val="000000"/>
              </a:solidFill>
              <a:latin typeface="Arial Narrow"/>
              <a:ea typeface="Arial Narrow"/>
              <a:cs typeface="Arial Narrow"/>
              <a:sym typeface="Arial Narrow"/>
            </a:endParaRPr>
          </a:p>
        </p:txBody>
      </p:sp>
      <p:sp>
        <p:nvSpPr>
          <p:cNvPr id="403" name="Google Shape;403;g2e30466dc39_0_1085"/>
          <p:cNvSpPr/>
          <p:nvPr/>
        </p:nvSpPr>
        <p:spPr>
          <a:xfrm>
            <a:off x="45450" y="8864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16</a:t>
            </a:r>
            <a:endParaRPr sz="1100" b="1" i="0" u="none" strike="noStrike" cap="none">
              <a:solidFill>
                <a:schemeClr val="lt1"/>
              </a:solidFill>
              <a:latin typeface="Arial Narrow"/>
              <a:ea typeface="Arial Narrow"/>
              <a:cs typeface="Arial Narrow"/>
              <a:sym typeface="Arial Narrow"/>
            </a:endParaRPr>
          </a:p>
        </p:txBody>
      </p:sp>
      <p:sp>
        <p:nvSpPr>
          <p:cNvPr id="404" name="Google Shape;404;g2e30466dc39_0_1085"/>
          <p:cNvSpPr/>
          <p:nvPr/>
        </p:nvSpPr>
        <p:spPr>
          <a:xfrm>
            <a:off x="502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17</a:t>
            </a:r>
            <a:endParaRPr sz="1100" b="1" i="0" u="none" strike="noStrike" cap="none">
              <a:solidFill>
                <a:schemeClr val="lt1"/>
              </a:solidFill>
              <a:latin typeface="Arial Narrow"/>
              <a:ea typeface="Arial Narrow"/>
              <a:cs typeface="Arial Narrow"/>
              <a:sym typeface="Arial Narrow"/>
            </a:endParaRPr>
          </a:p>
        </p:txBody>
      </p:sp>
      <p:sp>
        <p:nvSpPr>
          <p:cNvPr id="405" name="Google Shape;405;g2e30466dc39_0_1085"/>
          <p:cNvSpPr/>
          <p:nvPr/>
        </p:nvSpPr>
        <p:spPr>
          <a:xfrm>
            <a:off x="15694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18</a:t>
            </a:r>
            <a:endParaRPr sz="1100" b="1" i="0" u="none" strike="noStrike" cap="none">
              <a:solidFill>
                <a:schemeClr val="lt1"/>
              </a:solidFill>
              <a:latin typeface="Arial Narrow"/>
              <a:ea typeface="Arial Narrow"/>
              <a:cs typeface="Arial Narrow"/>
              <a:sym typeface="Arial Narrow"/>
            </a:endParaRPr>
          </a:p>
        </p:txBody>
      </p:sp>
      <p:sp>
        <p:nvSpPr>
          <p:cNvPr id="406" name="Google Shape;406;g2e30466dc39_0_1085"/>
          <p:cNvSpPr/>
          <p:nvPr/>
        </p:nvSpPr>
        <p:spPr>
          <a:xfrm>
            <a:off x="2636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19</a:t>
            </a:r>
            <a:endParaRPr sz="1100" b="1" i="0" u="none" strike="noStrike" cap="none">
              <a:solidFill>
                <a:schemeClr val="lt1"/>
              </a:solidFill>
              <a:latin typeface="Arial Narrow"/>
              <a:ea typeface="Arial Narrow"/>
              <a:cs typeface="Arial Narrow"/>
              <a:sym typeface="Arial Narrow"/>
            </a:endParaRPr>
          </a:p>
        </p:txBody>
      </p:sp>
      <p:sp>
        <p:nvSpPr>
          <p:cNvPr id="407" name="Google Shape;407;g2e30466dc39_0_1085"/>
          <p:cNvSpPr/>
          <p:nvPr/>
        </p:nvSpPr>
        <p:spPr>
          <a:xfrm>
            <a:off x="37030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20</a:t>
            </a:r>
            <a:endParaRPr sz="1100" b="1" i="0" u="none" strike="noStrike" cap="none">
              <a:solidFill>
                <a:schemeClr val="lt1"/>
              </a:solidFill>
              <a:latin typeface="Arial Narrow"/>
              <a:ea typeface="Arial Narrow"/>
              <a:cs typeface="Arial Narrow"/>
              <a:sym typeface="Arial Narrow"/>
            </a:endParaRPr>
          </a:p>
        </p:txBody>
      </p:sp>
      <p:sp>
        <p:nvSpPr>
          <p:cNvPr id="408" name="Google Shape;408;g2e30466dc39_0_1085"/>
          <p:cNvSpPr/>
          <p:nvPr/>
        </p:nvSpPr>
        <p:spPr>
          <a:xfrm>
            <a:off x="4769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21</a:t>
            </a:r>
            <a:endParaRPr sz="1100" b="1" i="0" u="none" strike="noStrike" cap="none">
              <a:solidFill>
                <a:schemeClr val="lt1"/>
              </a:solidFill>
              <a:latin typeface="Arial Narrow"/>
              <a:ea typeface="Arial Narrow"/>
              <a:cs typeface="Arial Narrow"/>
              <a:sym typeface="Arial Narrow"/>
            </a:endParaRPr>
          </a:p>
        </p:txBody>
      </p:sp>
      <p:sp>
        <p:nvSpPr>
          <p:cNvPr id="409" name="Google Shape;409;g2e30466dc39_0_1085"/>
          <p:cNvSpPr/>
          <p:nvPr/>
        </p:nvSpPr>
        <p:spPr>
          <a:xfrm>
            <a:off x="5836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22</a:t>
            </a:r>
            <a:endParaRPr sz="1100" b="1" i="0" u="none" strike="noStrike" cap="none">
              <a:solidFill>
                <a:schemeClr val="lt1"/>
              </a:solidFill>
              <a:latin typeface="Arial Narrow"/>
              <a:ea typeface="Arial Narrow"/>
              <a:cs typeface="Arial Narrow"/>
              <a:sym typeface="Arial Narrow"/>
            </a:endParaRPr>
          </a:p>
        </p:txBody>
      </p:sp>
      <p:sp>
        <p:nvSpPr>
          <p:cNvPr id="410" name="Google Shape;410;g2e30466dc39_0_1085"/>
          <p:cNvSpPr/>
          <p:nvPr/>
        </p:nvSpPr>
        <p:spPr>
          <a:xfrm>
            <a:off x="7055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23</a:t>
            </a:r>
            <a:endParaRPr sz="1100" b="1" i="0" u="none" strike="noStrike" cap="none">
              <a:solidFill>
                <a:schemeClr val="lt1"/>
              </a:solidFill>
              <a:latin typeface="Arial Narrow"/>
              <a:ea typeface="Arial Narrow"/>
              <a:cs typeface="Arial Narrow"/>
              <a:sym typeface="Arial Narrow"/>
            </a:endParaRPr>
          </a:p>
        </p:txBody>
      </p:sp>
      <p:sp>
        <p:nvSpPr>
          <p:cNvPr id="411" name="Google Shape;411;g2e30466dc39_0_1085"/>
          <p:cNvSpPr/>
          <p:nvPr/>
        </p:nvSpPr>
        <p:spPr>
          <a:xfrm>
            <a:off x="7970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24</a:t>
            </a:r>
            <a:endParaRPr sz="1100" b="1" i="0" u="none" strike="noStrike" cap="none">
              <a:solidFill>
                <a:schemeClr val="lt1"/>
              </a:solidFill>
              <a:latin typeface="Arial Narrow"/>
              <a:ea typeface="Arial Narrow"/>
              <a:cs typeface="Arial Narrow"/>
              <a:sym typeface="Arial Narrow"/>
            </a:endParaRPr>
          </a:p>
        </p:txBody>
      </p:sp>
      <p:pic>
        <p:nvPicPr>
          <p:cNvPr id="412" name="Google Shape;412;g2e30466dc39_0_1085"/>
          <p:cNvPicPr preferRelativeResize="0"/>
          <p:nvPr/>
        </p:nvPicPr>
        <p:blipFill rotWithShape="1">
          <a:blip r:embed="rId4">
            <a:alphaModFix/>
          </a:blip>
          <a:srcRect/>
          <a:stretch/>
        </p:blipFill>
        <p:spPr>
          <a:xfrm rot="5399996">
            <a:off x="2808600" y="1619325"/>
            <a:ext cx="821175" cy="950626"/>
          </a:xfrm>
          <a:prstGeom prst="rect">
            <a:avLst/>
          </a:prstGeom>
          <a:noFill/>
          <a:ln>
            <a:noFill/>
          </a:ln>
        </p:spPr>
      </p:pic>
      <p:pic>
        <p:nvPicPr>
          <p:cNvPr id="413" name="Google Shape;413;g2e30466dc39_0_1085"/>
          <p:cNvPicPr preferRelativeResize="0"/>
          <p:nvPr/>
        </p:nvPicPr>
        <p:blipFill rotWithShape="1">
          <a:blip r:embed="rId4">
            <a:alphaModFix/>
          </a:blip>
          <a:srcRect/>
          <a:stretch/>
        </p:blipFill>
        <p:spPr>
          <a:xfrm rot="5399996">
            <a:off x="4027800" y="1619325"/>
            <a:ext cx="821175" cy="950626"/>
          </a:xfrm>
          <a:prstGeom prst="rect">
            <a:avLst/>
          </a:prstGeom>
          <a:noFill/>
          <a:ln>
            <a:noFill/>
          </a:ln>
        </p:spPr>
      </p:pic>
      <p:pic>
        <p:nvPicPr>
          <p:cNvPr id="414" name="Google Shape;414;g2e30466dc39_0_1085"/>
          <p:cNvPicPr preferRelativeResize="0"/>
          <p:nvPr/>
        </p:nvPicPr>
        <p:blipFill rotWithShape="1">
          <a:blip r:embed="rId4">
            <a:alphaModFix/>
          </a:blip>
          <a:srcRect/>
          <a:stretch/>
        </p:blipFill>
        <p:spPr>
          <a:xfrm rot="5399996">
            <a:off x="4942200" y="1619325"/>
            <a:ext cx="821175" cy="950626"/>
          </a:xfrm>
          <a:prstGeom prst="rect">
            <a:avLst/>
          </a:prstGeom>
          <a:noFill/>
          <a:ln>
            <a:noFill/>
          </a:ln>
        </p:spPr>
      </p:pic>
      <p:pic>
        <p:nvPicPr>
          <p:cNvPr id="415" name="Google Shape;415;g2e30466dc39_0_1085"/>
          <p:cNvPicPr preferRelativeResize="0"/>
          <p:nvPr/>
        </p:nvPicPr>
        <p:blipFill rotWithShape="1">
          <a:blip r:embed="rId4">
            <a:alphaModFix/>
          </a:blip>
          <a:srcRect/>
          <a:stretch/>
        </p:blipFill>
        <p:spPr>
          <a:xfrm rot="5399996">
            <a:off x="6161400" y="1619325"/>
            <a:ext cx="821175" cy="950626"/>
          </a:xfrm>
          <a:prstGeom prst="rect">
            <a:avLst/>
          </a:prstGeom>
          <a:noFill/>
          <a:ln>
            <a:noFill/>
          </a:ln>
        </p:spPr>
      </p:pic>
      <p:pic>
        <p:nvPicPr>
          <p:cNvPr id="416" name="Google Shape;416;g2e30466dc39_0_1085"/>
          <p:cNvPicPr preferRelativeResize="0"/>
          <p:nvPr/>
        </p:nvPicPr>
        <p:blipFill rotWithShape="1">
          <a:blip r:embed="rId4">
            <a:alphaModFix/>
          </a:blip>
          <a:srcRect/>
          <a:stretch/>
        </p:blipFill>
        <p:spPr>
          <a:xfrm rot="5399996">
            <a:off x="7228200" y="1619325"/>
            <a:ext cx="821175" cy="950626"/>
          </a:xfrm>
          <a:prstGeom prst="rect">
            <a:avLst/>
          </a:prstGeom>
          <a:noFill/>
          <a:ln>
            <a:noFill/>
          </a:ln>
        </p:spPr>
      </p:pic>
      <p:pic>
        <p:nvPicPr>
          <p:cNvPr id="417" name="Google Shape;417;g2e30466dc39_0_1085"/>
          <p:cNvPicPr preferRelativeResize="0"/>
          <p:nvPr/>
        </p:nvPicPr>
        <p:blipFill rotWithShape="1">
          <a:blip r:embed="rId4">
            <a:alphaModFix/>
          </a:blip>
          <a:srcRect/>
          <a:stretch/>
        </p:blipFill>
        <p:spPr>
          <a:xfrm rot="5399996">
            <a:off x="8142600" y="1619325"/>
            <a:ext cx="821175" cy="950626"/>
          </a:xfrm>
          <a:prstGeom prst="rect">
            <a:avLst/>
          </a:prstGeom>
          <a:noFill/>
          <a:ln>
            <a:noFill/>
          </a:ln>
        </p:spPr>
      </p:pic>
      <p:pic>
        <p:nvPicPr>
          <p:cNvPr id="418" name="Google Shape;418;g2e30466dc39_0_1085"/>
          <p:cNvPicPr preferRelativeResize="0"/>
          <p:nvPr/>
        </p:nvPicPr>
        <p:blipFill rotWithShape="1">
          <a:blip r:embed="rId4">
            <a:alphaModFix/>
          </a:blip>
          <a:srcRect/>
          <a:stretch/>
        </p:blipFill>
        <p:spPr>
          <a:xfrm rot="5399996">
            <a:off x="141600" y="1619325"/>
            <a:ext cx="821175" cy="950626"/>
          </a:xfrm>
          <a:prstGeom prst="rect">
            <a:avLst/>
          </a:prstGeom>
          <a:noFill/>
          <a:ln>
            <a:noFill/>
          </a:ln>
        </p:spPr>
      </p:pic>
      <p:sp>
        <p:nvSpPr>
          <p:cNvPr id="419" name="Google Shape;419;g2e30466dc39_0_1085"/>
          <p:cNvSpPr/>
          <p:nvPr/>
        </p:nvSpPr>
        <p:spPr>
          <a:xfrm>
            <a:off x="2636250" y="43916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25.3</a:t>
            </a:r>
            <a:endParaRPr sz="1100" b="1" i="0" u="none" strike="noStrike" cap="none">
              <a:solidFill>
                <a:schemeClr val="lt1"/>
              </a:solidFill>
              <a:latin typeface="Arial Narrow"/>
              <a:ea typeface="Arial Narrow"/>
              <a:cs typeface="Arial Narrow"/>
              <a:sym typeface="Arial Narrow"/>
            </a:endParaRPr>
          </a:p>
        </p:txBody>
      </p:sp>
      <p:sp>
        <p:nvSpPr>
          <p:cNvPr id="420" name="Google Shape;420;g2e30466dc39_0_1085"/>
          <p:cNvSpPr/>
          <p:nvPr/>
        </p:nvSpPr>
        <p:spPr>
          <a:xfrm>
            <a:off x="2636250" y="40868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25.2</a:t>
            </a:r>
            <a:endParaRPr sz="1100" b="1" i="0" u="none" strike="noStrike" cap="none">
              <a:solidFill>
                <a:schemeClr val="lt1"/>
              </a:solidFill>
              <a:latin typeface="Arial Narrow"/>
              <a:ea typeface="Arial Narrow"/>
              <a:cs typeface="Arial Narrow"/>
              <a:sym typeface="Arial Narrow"/>
            </a:endParaRPr>
          </a:p>
        </p:txBody>
      </p:sp>
      <p:sp>
        <p:nvSpPr>
          <p:cNvPr id="421" name="Google Shape;421;g2e30466dc39_0_1085"/>
          <p:cNvSpPr/>
          <p:nvPr/>
        </p:nvSpPr>
        <p:spPr>
          <a:xfrm>
            <a:off x="2636250" y="37820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25.1</a:t>
            </a:r>
            <a:endParaRPr sz="1100" b="1" i="0" u="none" strike="noStrike" cap="none">
              <a:solidFill>
                <a:schemeClr val="lt1"/>
              </a:solidFill>
              <a:latin typeface="Arial Narrow"/>
              <a:ea typeface="Arial Narrow"/>
              <a:cs typeface="Arial Narrow"/>
              <a:sym typeface="Arial Narrow"/>
            </a:endParaRPr>
          </a:p>
        </p:txBody>
      </p:sp>
      <p:sp>
        <p:nvSpPr>
          <p:cNvPr id="422" name="Google Shape;422;g2e30466dc39_0_1085"/>
          <p:cNvSpPr/>
          <p:nvPr/>
        </p:nvSpPr>
        <p:spPr>
          <a:xfrm>
            <a:off x="45450" y="37820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a:t>
            </a:r>
            <a:endParaRPr sz="1100" b="1" i="0" u="none" strike="noStrike" cap="none">
              <a:solidFill>
                <a:schemeClr val="lt1"/>
              </a:solidFill>
              <a:latin typeface="Arial Narrow"/>
              <a:ea typeface="Arial Narrow"/>
              <a:cs typeface="Arial Narrow"/>
              <a:sym typeface="Arial Narrow"/>
            </a:endParaRPr>
          </a:p>
        </p:txBody>
      </p:sp>
      <p:sp>
        <p:nvSpPr>
          <p:cNvPr id="423" name="Google Shape;423;g2e30466dc39_0_1085"/>
          <p:cNvSpPr txBox="1"/>
          <p:nvPr/>
        </p:nvSpPr>
        <p:spPr>
          <a:xfrm>
            <a:off x="394350" y="2535525"/>
            <a:ext cx="8443800" cy="861900"/>
          </a:xfrm>
          <a:prstGeom prst="rect">
            <a:avLst/>
          </a:prstGeom>
          <a:solidFill>
            <a:srgbClr val="FFFFFF"/>
          </a:solidFill>
          <a:ln w="76200" cap="flat" cmpd="sng">
            <a:solidFill>
              <a:srgbClr val="F1C23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s" sz="2200" b="1" i="0" u="none" strike="noStrike" cap="none">
                <a:solidFill>
                  <a:schemeClr val="dk1"/>
                </a:solidFill>
                <a:latin typeface="Arial Narrow"/>
                <a:ea typeface="Arial Narrow"/>
                <a:cs typeface="Arial Narrow"/>
                <a:sym typeface="Arial Narrow"/>
              </a:rPr>
              <a:t>Dan cumplimiento a los decretos, normativas, lineamientos y orientaciones de los programas de estudio ministeriales.</a:t>
            </a:r>
            <a:endParaRPr sz="2200" b="1" i="0" u="none" strike="noStrike" cap="none">
              <a:solidFill>
                <a:schemeClr val="dk1"/>
              </a:solidFill>
              <a:latin typeface="Arial Narrow"/>
              <a:ea typeface="Arial Narrow"/>
              <a:cs typeface="Arial Narrow"/>
              <a:sym typeface="Arial Narrow"/>
            </a:endParaRPr>
          </a:p>
        </p:txBody>
      </p:sp>
      <p:pic>
        <p:nvPicPr>
          <p:cNvPr id="424" name="Google Shape;424;g2e30466dc39_0_1085"/>
          <p:cNvPicPr preferRelativeResize="0"/>
          <p:nvPr/>
        </p:nvPicPr>
        <p:blipFill rotWithShape="1">
          <a:blip r:embed="rId4">
            <a:alphaModFix/>
          </a:blip>
          <a:srcRect/>
          <a:stretch/>
        </p:blipFill>
        <p:spPr>
          <a:xfrm rot="5399992" flipH="1">
            <a:off x="1320824" y="3371928"/>
            <a:ext cx="821175" cy="95062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g2e30466dc39_0_1113"/>
          <p:cNvPicPr preferRelativeResize="0"/>
          <p:nvPr/>
        </p:nvPicPr>
        <p:blipFill rotWithShape="1">
          <a:blip r:embed="rId3">
            <a:alphaModFix/>
          </a:blip>
          <a:srcRect l="6485" r="4554"/>
          <a:stretch/>
        </p:blipFill>
        <p:spPr>
          <a:xfrm>
            <a:off x="0" y="-49575"/>
            <a:ext cx="9232000" cy="5193001"/>
          </a:xfrm>
          <a:prstGeom prst="rect">
            <a:avLst/>
          </a:prstGeom>
          <a:noFill/>
          <a:ln>
            <a:noFill/>
          </a:ln>
        </p:spPr>
      </p:pic>
      <p:sp>
        <p:nvSpPr>
          <p:cNvPr id="430" name="Google Shape;430;g2e30466dc39_0_1113"/>
          <p:cNvSpPr txBox="1">
            <a:spLocks noGrp="1"/>
          </p:cNvSpPr>
          <p:nvPr>
            <p:ph type="title" idx="4294967295"/>
          </p:nvPr>
        </p:nvSpPr>
        <p:spPr>
          <a:xfrm>
            <a:off x="3027650" y="-76200"/>
            <a:ext cx="3353400" cy="5193000"/>
          </a:xfrm>
          <a:prstGeom prst="rect">
            <a:avLst/>
          </a:prstGeom>
          <a:solidFill>
            <a:srgbClr val="434343">
              <a:alpha val="77647"/>
            </a:srgbClr>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l" rtl="0">
              <a:lnSpc>
                <a:spcPct val="100000"/>
              </a:lnSpc>
              <a:spcBef>
                <a:spcPts val="0"/>
              </a:spcBef>
              <a:spcAft>
                <a:spcPts val="0"/>
              </a:spcAft>
              <a:buClr>
                <a:schemeClr val="dk1"/>
              </a:buClr>
              <a:buSzPts val="1906"/>
              <a:buFont typeface="Arial"/>
              <a:buNone/>
            </a:pPr>
            <a:r>
              <a:rPr lang="es" sz="3359" b="1">
                <a:solidFill>
                  <a:srgbClr val="00FFFF"/>
                </a:solidFill>
                <a:latin typeface="Oswald"/>
                <a:ea typeface="Oswald"/>
                <a:cs typeface="Oswald"/>
                <a:sym typeface="Oswald"/>
              </a:rPr>
              <a:t>PLANIFICACIÓN CURRICULAR:</a:t>
            </a:r>
            <a:endParaRPr sz="3359" b="1">
              <a:solidFill>
                <a:srgbClr val="00FFFF"/>
              </a:solidFill>
              <a:latin typeface="Oswald"/>
              <a:ea typeface="Oswald"/>
              <a:cs typeface="Oswald"/>
              <a:sym typeface="Oswald"/>
            </a:endParaRPr>
          </a:p>
          <a:p>
            <a:pPr marL="0" lvl="0" indent="0" algn="l" rtl="0">
              <a:lnSpc>
                <a:spcPct val="100000"/>
              </a:lnSpc>
              <a:spcBef>
                <a:spcPts val="0"/>
              </a:spcBef>
              <a:spcAft>
                <a:spcPts val="0"/>
              </a:spcAft>
              <a:buClr>
                <a:schemeClr val="dk1"/>
              </a:buClr>
              <a:buSzPts val="1906"/>
              <a:buFont typeface="Arial"/>
              <a:buNone/>
            </a:pPr>
            <a:r>
              <a:rPr lang="es" sz="2660" b="1">
                <a:solidFill>
                  <a:schemeClr val="lt1"/>
                </a:solidFill>
                <a:latin typeface="Arial Narrow"/>
                <a:ea typeface="Arial Narrow"/>
                <a:cs typeface="Arial Narrow"/>
                <a:sym typeface="Arial Narrow"/>
              </a:rPr>
              <a:t>Elementos Identitarios</a:t>
            </a:r>
            <a:endParaRPr sz="2660" b="1">
              <a:solidFill>
                <a:schemeClr val="lt1"/>
              </a:solidFill>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100" b="1">
              <a:solidFill>
                <a:schemeClr val="lt1"/>
              </a:solidFill>
              <a:latin typeface="Arial Narrow"/>
              <a:ea typeface="Arial Narrow"/>
              <a:cs typeface="Arial Narrow"/>
              <a:sym typeface="Arial Narrow"/>
            </a:endParaRPr>
          </a:p>
          <a:p>
            <a:pPr marL="0" lvl="0" indent="0" algn="l" rtl="0">
              <a:lnSpc>
                <a:spcPct val="100000"/>
              </a:lnSpc>
              <a:spcBef>
                <a:spcPts val="0"/>
              </a:spcBef>
              <a:spcAft>
                <a:spcPts val="0"/>
              </a:spcAft>
              <a:buSzPts val="2800"/>
              <a:buNone/>
            </a:pPr>
            <a:endParaRPr sz="252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g2e30466dc39_0_1118"/>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436" name="Google Shape;436;g2e30466dc39_0_1118"/>
          <p:cNvGraphicFramePr/>
          <p:nvPr/>
        </p:nvGraphicFramePr>
        <p:xfrm>
          <a:off x="878125" y="465225"/>
          <a:ext cx="7239000" cy="4084080"/>
        </p:xfrm>
        <a:graphic>
          <a:graphicData uri="http://schemas.openxmlformats.org/drawingml/2006/table">
            <a:tbl>
              <a:tblPr>
                <a:noFill/>
                <a:tableStyleId>{48D534B0-A0BB-4063-A04C-D9A3B822251B}</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gridSpan="2">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latin typeface="Arial Narrow"/>
                          <a:ea typeface="Arial Narrow"/>
                          <a:cs typeface="Arial Narrow"/>
                          <a:sym typeface="Arial Narrow"/>
                        </a:rPr>
                        <a:t>ESENCIALES CURRICULARES DE LA UNIDAD </a:t>
                      </a:r>
                      <a:r>
                        <a:rPr lang="es" sz="1200" u="none" strike="noStrike" cap="none">
                          <a:latin typeface="Arial Narrow"/>
                          <a:ea typeface="Arial Narrow"/>
                          <a:cs typeface="Arial Narrow"/>
                          <a:sym typeface="Arial Narrow"/>
                        </a:rPr>
                        <a:t>(N°, nombre y descripción del Esencial)</a:t>
                      </a: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t>Habilidades </a:t>
                      </a:r>
                      <a:r>
                        <a:rPr lang="es" sz="1200" u="none" strike="noStrike" cap="none"/>
                        <a:t>(MINEDUC)</a:t>
                      </a:r>
                      <a:endParaRPr sz="12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E4F3F6"/>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t>Objetivos Actitudinales </a:t>
                      </a:r>
                      <a:r>
                        <a:rPr lang="es" sz="1200" u="none" strike="noStrike" cap="none"/>
                        <a:t>(MINEDUC)</a:t>
                      </a:r>
                      <a:endParaRPr sz="12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E4F3F6"/>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t>Palabras Claves</a:t>
                      </a:r>
                      <a:endParaRPr sz="1400" b="1" u="none" strike="noStrike" cap="none"/>
                    </a:p>
                    <a:p>
                      <a:pPr marL="0" marR="0" lvl="0" indent="0" algn="l" rtl="0">
                        <a:lnSpc>
                          <a:spcPct val="100000"/>
                        </a:lnSpc>
                        <a:spcBef>
                          <a:spcPts val="0"/>
                        </a:spcBef>
                        <a:spcAft>
                          <a:spcPts val="0"/>
                        </a:spcAft>
                        <a:buClr>
                          <a:srgbClr val="000000"/>
                        </a:buClr>
                        <a:buSzPts val="1200"/>
                        <a:buFont typeface="Arial"/>
                        <a:buNone/>
                      </a:pPr>
                      <a:r>
                        <a:rPr lang="es" sz="1200" u="none" strike="noStrike" cap="none"/>
                        <a:t>Según Programa de Estudio y Esenciales Curriculares)</a:t>
                      </a:r>
                      <a:endParaRPr sz="12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E4F3F6"/>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t>Relación con otras asignaturas</a:t>
                      </a:r>
                      <a:endParaRPr sz="1400" b="1" u="none" strike="noStrike" cap="none"/>
                    </a:p>
                    <a:p>
                      <a:pPr marL="0" marR="0" lvl="0" indent="0" algn="l" rtl="0">
                        <a:lnSpc>
                          <a:spcPct val="100000"/>
                        </a:lnSpc>
                        <a:spcBef>
                          <a:spcPts val="0"/>
                        </a:spcBef>
                        <a:spcAft>
                          <a:spcPts val="0"/>
                        </a:spcAft>
                        <a:buClr>
                          <a:srgbClr val="000000"/>
                        </a:buClr>
                        <a:buSzPts val="1200"/>
                        <a:buFont typeface="Arial"/>
                        <a:buNone/>
                      </a:pPr>
                      <a:r>
                        <a:rPr lang="es" sz="1200" u="none" strike="noStrike" cap="none"/>
                        <a:t>(Según Programa de Estudio y Esenciales Curriculares)</a:t>
                      </a:r>
                      <a:endParaRPr sz="12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E4F3F6"/>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t>OA MINEDUC</a:t>
                      </a:r>
                      <a:endParaRPr sz="1400" b="1"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E4F3F6"/>
                    </a:solidFill>
                  </a:tcPr>
                </a:tc>
                <a:extLst>
                  <a:ext uri="{0D108BD9-81ED-4DB2-BD59-A6C34878D82A}">
                    <a16:rowId xmlns:a16="http://schemas.microsoft.com/office/drawing/2014/main" val="10005"/>
                  </a:ext>
                </a:extLst>
              </a:tr>
              <a:tr h="381000">
                <a:tc rowSpan="2">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t>DUA </a:t>
                      </a:r>
                      <a:r>
                        <a:rPr lang="es" sz="1200" u="none" strike="noStrike" cap="none"/>
                        <a:t>(Decreto 83, 2015; Decreto 170, 2009).</a:t>
                      </a:r>
                      <a:endParaRPr sz="12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t>      ADECUACIONES DE ACCESO</a:t>
                      </a:r>
                      <a:endParaRPr sz="1400" b="1" u="none" strike="noStrike" cap="none"/>
                    </a:p>
                  </a:txBody>
                  <a:tcPr marL="91425" marR="91425" marT="91425" marB="91425">
                    <a:solidFill>
                      <a:srgbClr val="E4F3F6"/>
                    </a:solidFill>
                  </a:tcPr>
                </a:tc>
                <a:extLst>
                  <a:ext uri="{0D108BD9-81ED-4DB2-BD59-A6C34878D82A}">
                    <a16:rowId xmlns:a16="http://schemas.microsoft.com/office/drawing/2014/main" val="10006"/>
                  </a:ext>
                </a:extLst>
              </a:tr>
              <a:tr h="381000">
                <a:tc vMerge="1">
                  <a:txBody>
                    <a:bodyPr/>
                    <a:lstStyle/>
                    <a:p>
                      <a:endParaRPr lang="es-CL"/>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t>      ADECUACIONES DE OBJETIVO</a:t>
                      </a:r>
                      <a:endParaRPr sz="1400" b="1" u="none" strike="noStrike" cap="none"/>
                    </a:p>
                  </a:txBody>
                  <a:tcPr marL="91425" marR="91425" marT="91425" marB="91425">
                    <a:solidFill>
                      <a:srgbClr val="E4F3F6"/>
                    </a:solidFill>
                  </a:tcPr>
                </a:tc>
                <a:extLst>
                  <a:ext uri="{0D108BD9-81ED-4DB2-BD59-A6C34878D82A}">
                    <a16:rowId xmlns:a16="http://schemas.microsoft.com/office/drawing/2014/main" val="10007"/>
                  </a:ext>
                </a:extLst>
              </a:tr>
            </a:tbl>
          </a:graphicData>
        </a:graphic>
      </p:graphicFrame>
      <p:sp>
        <p:nvSpPr>
          <p:cNvPr id="437" name="Google Shape;437;g2e30466dc39_0_1118"/>
          <p:cNvSpPr/>
          <p:nvPr/>
        </p:nvSpPr>
        <p:spPr>
          <a:xfrm>
            <a:off x="655050" y="581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9</a:t>
            </a:r>
            <a:endParaRPr sz="1100" b="1" i="0" u="none" strike="noStrike" cap="none">
              <a:solidFill>
                <a:schemeClr val="lt1"/>
              </a:solidFill>
              <a:latin typeface="Arial Narrow"/>
              <a:ea typeface="Arial Narrow"/>
              <a:cs typeface="Arial Narrow"/>
              <a:sym typeface="Arial Narrow"/>
            </a:endParaRPr>
          </a:p>
        </p:txBody>
      </p:sp>
      <p:sp>
        <p:nvSpPr>
          <p:cNvPr id="438" name="Google Shape;438;g2e30466dc39_0_1118"/>
          <p:cNvSpPr/>
          <p:nvPr/>
        </p:nvSpPr>
        <p:spPr>
          <a:xfrm>
            <a:off x="655050" y="11150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10</a:t>
            </a:r>
            <a:endParaRPr sz="1100" b="1" i="0" u="none" strike="noStrike" cap="none">
              <a:solidFill>
                <a:schemeClr val="lt1"/>
              </a:solidFill>
              <a:latin typeface="Arial Narrow"/>
              <a:ea typeface="Arial Narrow"/>
              <a:cs typeface="Arial Narrow"/>
              <a:sym typeface="Arial Narrow"/>
            </a:endParaRPr>
          </a:p>
        </p:txBody>
      </p:sp>
      <p:sp>
        <p:nvSpPr>
          <p:cNvPr id="439" name="Google Shape;439;g2e30466dc39_0_1118"/>
          <p:cNvSpPr/>
          <p:nvPr/>
        </p:nvSpPr>
        <p:spPr>
          <a:xfrm>
            <a:off x="655050" y="14960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11</a:t>
            </a:r>
            <a:endParaRPr sz="1100" b="1" i="0" u="none" strike="noStrike" cap="none">
              <a:solidFill>
                <a:schemeClr val="lt1"/>
              </a:solidFill>
              <a:latin typeface="Arial Narrow"/>
              <a:ea typeface="Arial Narrow"/>
              <a:cs typeface="Arial Narrow"/>
              <a:sym typeface="Arial Narrow"/>
            </a:endParaRPr>
          </a:p>
        </p:txBody>
      </p:sp>
      <p:sp>
        <p:nvSpPr>
          <p:cNvPr id="440" name="Google Shape;440;g2e30466dc39_0_1118"/>
          <p:cNvSpPr/>
          <p:nvPr/>
        </p:nvSpPr>
        <p:spPr>
          <a:xfrm>
            <a:off x="655050" y="19532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12</a:t>
            </a:r>
            <a:endParaRPr sz="1100" b="1" i="0" u="none" strike="noStrike" cap="none">
              <a:solidFill>
                <a:schemeClr val="lt1"/>
              </a:solidFill>
              <a:latin typeface="Arial Narrow"/>
              <a:ea typeface="Arial Narrow"/>
              <a:cs typeface="Arial Narrow"/>
              <a:sym typeface="Arial Narrow"/>
            </a:endParaRPr>
          </a:p>
        </p:txBody>
      </p:sp>
      <p:sp>
        <p:nvSpPr>
          <p:cNvPr id="441" name="Google Shape;441;g2e30466dc39_0_1118"/>
          <p:cNvSpPr/>
          <p:nvPr/>
        </p:nvSpPr>
        <p:spPr>
          <a:xfrm>
            <a:off x="655050" y="27152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13</a:t>
            </a:r>
            <a:endParaRPr sz="1100" b="1" i="0" u="none" strike="noStrike" cap="none">
              <a:solidFill>
                <a:schemeClr val="lt1"/>
              </a:solidFill>
              <a:latin typeface="Arial Narrow"/>
              <a:ea typeface="Arial Narrow"/>
              <a:cs typeface="Arial Narrow"/>
              <a:sym typeface="Arial Narrow"/>
            </a:endParaRPr>
          </a:p>
        </p:txBody>
      </p:sp>
      <p:sp>
        <p:nvSpPr>
          <p:cNvPr id="442" name="Google Shape;442;g2e30466dc39_0_1118"/>
          <p:cNvSpPr/>
          <p:nvPr/>
        </p:nvSpPr>
        <p:spPr>
          <a:xfrm>
            <a:off x="655050" y="34010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14</a:t>
            </a:r>
            <a:endParaRPr sz="1100" b="1" i="0" u="none" strike="noStrike" cap="none">
              <a:solidFill>
                <a:schemeClr val="lt1"/>
              </a:solidFill>
              <a:latin typeface="Arial Narrow"/>
              <a:ea typeface="Arial Narrow"/>
              <a:cs typeface="Arial Narrow"/>
              <a:sym typeface="Arial Narrow"/>
            </a:endParaRPr>
          </a:p>
        </p:txBody>
      </p:sp>
      <p:sp>
        <p:nvSpPr>
          <p:cNvPr id="443" name="Google Shape;443;g2e30466dc39_0_1118"/>
          <p:cNvSpPr/>
          <p:nvPr/>
        </p:nvSpPr>
        <p:spPr>
          <a:xfrm>
            <a:off x="655050" y="38582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15</a:t>
            </a:r>
            <a:endParaRPr sz="1100" b="1" i="0" u="none" strike="noStrike" cap="none">
              <a:solidFill>
                <a:schemeClr val="lt1"/>
              </a:solidFill>
              <a:latin typeface="Arial Narrow"/>
              <a:ea typeface="Arial Narrow"/>
              <a:cs typeface="Arial Narrow"/>
              <a:sym typeface="Arial Narrow"/>
            </a:endParaRPr>
          </a:p>
        </p:txBody>
      </p:sp>
      <p:sp>
        <p:nvSpPr>
          <p:cNvPr id="444" name="Google Shape;444;g2e30466dc39_0_1118"/>
          <p:cNvSpPr/>
          <p:nvPr/>
        </p:nvSpPr>
        <p:spPr>
          <a:xfrm>
            <a:off x="4465050" y="38582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15.1</a:t>
            </a:r>
            <a:endParaRPr sz="1100" b="1" i="0" u="none" strike="noStrike" cap="none">
              <a:solidFill>
                <a:schemeClr val="lt1"/>
              </a:solidFill>
              <a:latin typeface="Arial Narrow"/>
              <a:ea typeface="Arial Narrow"/>
              <a:cs typeface="Arial Narrow"/>
              <a:sym typeface="Arial Narrow"/>
            </a:endParaRPr>
          </a:p>
        </p:txBody>
      </p:sp>
      <p:sp>
        <p:nvSpPr>
          <p:cNvPr id="445" name="Google Shape;445;g2e30466dc39_0_1118"/>
          <p:cNvSpPr/>
          <p:nvPr/>
        </p:nvSpPr>
        <p:spPr>
          <a:xfrm>
            <a:off x="4465050" y="42392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15.2</a:t>
            </a:r>
            <a:endParaRPr sz="1100" b="1" i="0" u="none" strike="noStrike" cap="none">
              <a:solidFill>
                <a:schemeClr val="lt1"/>
              </a:solidFill>
              <a:latin typeface="Arial Narrow"/>
              <a:ea typeface="Arial Narrow"/>
              <a:cs typeface="Arial Narrow"/>
              <a:sym typeface="Arial Narrow"/>
            </a:endParaRPr>
          </a:p>
        </p:txBody>
      </p:sp>
      <p:pic>
        <p:nvPicPr>
          <p:cNvPr id="446" name="Google Shape;446;g2e30466dc39_0_1118"/>
          <p:cNvPicPr preferRelativeResize="0"/>
          <p:nvPr/>
        </p:nvPicPr>
        <p:blipFill rotWithShape="1">
          <a:blip r:embed="rId4">
            <a:alphaModFix/>
          </a:blip>
          <a:srcRect/>
          <a:stretch/>
        </p:blipFill>
        <p:spPr>
          <a:xfrm rot="2700000">
            <a:off x="4150700" y="518100"/>
            <a:ext cx="821175" cy="950626"/>
          </a:xfrm>
          <a:prstGeom prst="rect">
            <a:avLst/>
          </a:prstGeom>
          <a:noFill/>
          <a:ln>
            <a:noFill/>
          </a:ln>
        </p:spPr>
      </p:pic>
      <p:sp>
        <p:nvSpPr>
          <p:cNvPr id="447" name="Google Shape;447;g2e30466dc39_0_1118"/>
          <p:cNvSpPr txBox="1"/>
          <p:nvPr/>
        </p:nvSpPr>
        <p:spPr>
          <a:xfrm>
            <a:off x="5285250" y="1392525"/>
            <a:ext cx="3289200" cy="1200600"/>
          </a:xfrm>
          <a:prstGeom prst="rect">
            <a:avLst/>
          </a:prstGeom>
          <a:solidFill>
            <a:srgbClr val="FFFFFF"/>
          </a:solidFill>
          <a:ln w="76200" cap="flat" cmpd="sng">
            <a:solidFill>
              <a:srgbClr val="F1C23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s" sz="2200" b="1" i="0" u="none" strike="noStrike" cap="none">
                <a:solidFill>
                  <a:schemeClr val="dk1"/>
                </a:solidFill>
                <a:latin typeface="Arial Narrow"/>
                <a:ea typeface="Arial Narrow"/>
                <a:cs typeface="Arial Narrow"/>
                <a:sym typeface="Arial Narrow"/>
              </a:rPr>
              <a:t>Dan cumplimiento a las orientaciones de nuestro MEI - SEA Chile.</a:t>
            </a:r>
            <a:endParaRPr sz="2200" b="1" i="0" u="none" strike="noStrike" cap="none">
              <a:solidFill>
                <a:schemeClr val="dk1"/>
              </a:solidFill>
              <a:latin typeface="Arial Narrow"/>
              <a:ea typeface="Arial Narrow"/>
              <a:cs typeface="Arial Narrow"/>
              <a:sym typeface="Arial Narrow"/>
            </a:endParaRPr>
          </a:p>
        </p:txBody>
      </p:sp>
      <p:pic>
        <p:nvPicPr>
          <p:cNvPr id="448" name="Google Shape;448;g2e30466dc39_0_1118"/>
          <p:cNvPicPr preferRelativeResize="0"/>
          <p:nvPr/>
        </p:nvPicPr>
        <p:blipFill rotWithShape="1">
          <a:blip r:embed="rId4">
            <a:alphaModFix/>
          </a:blip>
          <a:srcRect/>
          <a:stretch/>
        </p:blipFill>
        <p:spPr>
          <a:xfrm rot="2700000">
            <a:off x="4150700" y="1661100"/>
            <a:ext cx="821175" cy="950626"/>
          </a:xfrm>
          <a:prstGeom prst="rect">
            <a:avLst/>
          </a:prstGeom>
          <a:noFill/>
          <a:ln>
            <a:noFill/>
          </a:ln>
        </p:spPr>
      </p:pic>
      <p:pic>
        <p:nvPicPr>
          <p:cNvPr id="449" name="Google Shape;449;g2e30466dc39_0_1118"/>
          <p:cNvPicPr preferRelativeResize="0"/>
          <p:nvPr/>
        </p:nvPicPr>
        <p:blipFill rotWithShape="1">
          <a:blip r:embed="rId4">
            <a:alphaModFix/>
          </a:blip>
          <a:srcRect/>
          <a:stretch/>
        </p:blipFill>
        <p:spPr>
          <a:xfrm rot="2700000">
            <a:off x="4150700" y="2423100"/>
            <a:ext cx="821175" cy="9506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g2e30466dc39_0_1136"/>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455" name="Google Shape;455;g2e30466dc39_0_1136"/>
          <p:cNvGraphicFramePr/>
          <p:nvPr/>
        </p:nvGraphicFramePr>
        <p:xfrm>
          <a:off x="88163" y="323850"/>
          <a:ext cx="8986300" cy="4373590"/>
        </p:xfrm>
        <a:graphic>
          <a:graphicData uri="http://schemas.openxmlformats.org/drawingml/2006/table">
            <a:tbl>
              <a:tblPr>
                <a:noFill/>
                <a:tableStyleId>{48D534B0-A0BB-4063-A04C-D9A3B822251B}</a:tableStyleId>
              </a:tblPr>
              <a:tblGrid>
                <a:gridCol w="411900">
                  <a:extLst>
                    <a:ext uri="{9D8B030D-6E8A-4147-A177-3AD203B41FA5}">
                      <a16:colId xmlns:a16="http://schemas.microsoft.com/office/drawing/2014/main" val="20000"/>
                    </a:ext>
                  </a:extLst>
                </a:gridCol>
                <a:gridCol w="1071800">
                  <a:extLst>
                    <a:ext uri="{9D8B030D-6E8A-4147-A177-3AD203B41FA5}">
                      <a16:colId xmlns:a16="http://schemas.microsoft.com/office/drawing/2014/main" val="20001"/>
                    </a:ext>
                  </a:extLst>
                </a:gridCol>
                <a:gridCol w="1071800">
                  <a:extLst>
                    <a:ext uri="{9D8B030D-6E8A-4147-A177-3AD203B41FA5}">
                      <a16:colId xmlns:a16="http://schemas.microsoft.com/office/drawing/2014/main" val="20002"/>
                    </a:ext>
                  </a:extLst>
                </a:gridCol>
                <a:gridCol w="1071800">
                  <a:extLst>
                    <a:ext uri="{9D8B030D-6E8A-4147-A177-3AD203B41FA5}">
                      <a16:colId xmlns:a16="http://schemas.microsoft.com/office/drawing/2014/main" val="20003"/>
                    </a:ext>
                  </a:extLst>
                </a:gridCol>
                <a:gridCol w="1071800">
                  <a:extLst>
                    <a:ext uri="{9D8B030D-6E8A-4147-A177-3AD203B41FA5}">
                      <a16:colId xmlns:a16="http://schemas.microsoft.com/office/drawing/2014/main" val="20004"/>
                    </a:ext>
                  </a:extLst>
                </a:gridCol>
                <a:gridCol w="1049375">
                  <a:extLst>
                    <a:ext uri="{9D8B030D-6E8A-4147-A177-3AD203B41FA5}">
                      <a16:colId xmlns:a16="http://schemas.microsoft.com/office/drawing/2014/main" val="20005"/>
                    </a:ext>
                  </a:extLst>
                </a:gridCol>
                <a:gridCol w="1205150">
                  <a:extLst>
                    <a:ext uri="{9D8B030D-6E8A-4147-A177-3AD203B41FA5}">
                      <a16:colId xmlns:a16="http://schemas.microsoft.com/office/drawing/2014/main" val="20006"/>
                    </a:ext>
                  </a:extLst>
                </a:gridCol>
                <a:gridCol w="960875">
                  <a:extLst>
                    <a:ext uri="{9D8B030D-6E8A-4147-A177-3AD203B41FA5}">
                      <a16:colId xmlns:a16="http://schemas.microsoft.com/office/drawing/2014/main" val="20007"/>
                    </a:ext>
                  </a:extLst>
                </a:gridCol>
                <a:gridCol w="1071800">
                  <a:extLst>
                    <a:ext uri="{9D8B030D-6E8A-4147-A177-3AD203B41FA5}">
                      <a16:colId xmlns:a16="http://schemas.microsoft.com/office/drawing/2014/main" val="20008"/>
                    </a:ext>
                  </a:extLst>
                </a:gridCol>
              </a:tblGrid>
              <a:tr h="512275">
                <a:tc gridSpan="9">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latin typeface="Arial Narrow"/>
                          <a:ea typeface="Arial Narrow"/>
                          <a:cs typeface="Arial Narrow"/>
                          <a:sym typeface="Arial Narrow"/>
                        </a:rPr>
                        <a:t>DESGLOSE</a:t>
                      </a:r>
                      <a:endParaRPr sz="1400" b="1" u="none" strike="noStrike" cap="none">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s" sz="1200" i="1" u="none" strike="noStrike" cap="none">
                          <a:latin typeface="Arial Narrow"/>
                          <a:ea typeface="Arial Narrow"/>
                          <a:cs typeface="Arial Narrow"/>
                          <a:sym typeface="Arial Narrow"/>
                        </a:rPr>
                        <a:t>“Mas buscad primeramente el reino de Dios y su justicia y todo lo demás será por añadidura (Mt. 8:33)</a:t>
                      </a:r>
                      <a:endParaRPr sz="1200" i="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8089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ESENCIAL DE </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CONTEXTO BÍBLICO/ ESCRITOS INSPIRADOS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EJE TEMÁTICO</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 DE 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CONTENIDOS (Del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ORIENTACIONES Y ESTRATEGIAS METODOLÓGICAS (Para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RECURSOS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INDICADORES DE EVALUACIÓN</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1"/>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2"/>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3"/>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4"/>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5"/>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6"/>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7"/>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8"/>
                  </a:ext>
                </a:extLst>
              </a:tr>
              <a:tr h="303900">
                <a:tc rowSpan="3" gridSpan="3">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EVALUACIONES</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rowSpan="3" hMerge="1">
                  <a:txBody>
                    <a:bodyPr/>
                    <a:lstStyle/>
                    <a:p>
                      <a:endParaRPr lang="es-CL"/>
                    </a:p>
                  </a:txBody>
                  <a:tcPr/>
                </a:tc>
                <a:tc rowSpan="3" h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FORMATIVA        </a:t>
                      </a:r>
                      <a:endParaRPr sz="1400" b="1" u="none" strike="noStrike" cap="none">
                        <a:latin typeface="Comfortaa"/>
                        <a:ea typeface="Comfortaa"/>
                        <a:cs typeface="Comfortaa"/>
                        <a:sym typeface="Comfortaa"/>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9"/>
                  </a:ext>
                </a:extLst>
              </a:tr>
              <a:tr h="29155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DE PROCESO     </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0"/>
                  </a:ext>
                </a:extLst>
              </a:tr>
              <a:tr h="30390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SUMATIVA          </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1"/>
                  </a:ext>
                </a:extLst>
              </a:tr>
            </a:tbl>
          </a:graphicData>
        </a:graphic>
      </p:graphicFrame>
      <p:sp>
        <p:nvSpPr>
          <p:cNvPr id="456" name="Google Shape;456;g2e30466dc39_0_1136"/>
          <p:cNvSpPr txBox="1"/>
          <p:nvPr/>
        </p:nvSpPr>
        <p:spPr>
          <a:xfrm rot="-5400000">
            <a:off x="-267675" y="964150"/>
            <a:ext cx="1072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SEMANA</a:t>
            </a:r>
            <a:endParaRPr sz="9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LECTIVA N°</a:t>
            </a:r>
            <a:endParaRPr sz="900" b="0" i="0" u="none" strike="noStrike" cap="none">
              <a:solidFill>
                <a:srgbClr val="000000"/>
              </a:solidFill>
              <a:latin typeface="Arial Narrow"/>
              <a:ea typeface="Arial Narrow"/>
              <a:cs typeface="Arial Narrow"/>
              <a:sym typeface="Arial Narrow"/>
            </a:endParaRPr>
          </a:p>
        </p:txBody>
      </p:sp>
      <p:sp>
        <p:nvSpPr>
          <p:cNvPr id="457" name="Google Shape;457;g2e30466dc39_0_1136"/>
          <p:cNvSpPr/>
          <p:nvPr/>
        </p:nvSpPr>
        <p:spPr>
          <a:xfrm>
            <a:off x="45450" y="8864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16</a:t>
            </a:r>
            <a:endParaRPr sz="1100" b="1" i="0" u="none" strike="noStrike" cap="none">
              <a:solidFill>
                <a:schemeClr val="lt1"/>
              </a:solidFill>
              <a:latin typeface="Arial Narrow"/>
              <a:ea typeface="Arial Narrow"/>
              <a:cs typeface="Arial Narrow"/>
              <a:sym typeface="Arial Narrow"/>
            </a:endParaRPr>
          </a:p>
        </p:txBody>
      </p:sp>
      <p:sp>
        <p:nvSpPr>
          <p:cNvPr id="458" name="Google Shape;458;g2e30466dc39_0_1136"/>
          <p:cNvSpPr/>
          <p:nvPr/>
        </p:nvSpPr>
        <p:spPr>
          <a:xfrm>
            <a:off x="502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17</a:t>
            </a:r>
            <a:endParaRPr sz="1100" b="1" i="0" u="none" strike="noStrike" cap="none">
              <a:solidFill>
                <a:schemeClr val="lt1"/>
              </a:solidFill>
              <a:latin typeface="Arial Narrow"/>
              <a:ea typeface="Arial Narrow"/>
              <a:cs typeface="Arial Narrow"/>
              <a:sym typeface="Arial Narrow"/>
            </a:endParaRPr>
          </a:p>
        </p:txBody>
      </p:sp>
      <p:sp>
        <p:nvSpPr>
          <p:cNvPr id="459" name="Google Shape;459;g2e30466dc39_0_1136"/>
          <p:cNvSpPr/>
          <p:nvPr/>
        </p:nvSpPr>
        <p:spPr>
          <a:xfrm>
            <a:off x="15694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18</a:t>
            </a:r>
            <a:endParaRPr sz="1100" b="1" i="0" u="none" strike="noStrike" cap="none">
              <a:solidFill>
                <a:schemeClr val="lt1"/>
              </a:solidFill>
              <a:latin typeface="Arial Narrow"/>
              <a:ea typeface="Arial Narrow"/>
              <a:cs typeface="Arial Narrow"/>
              <a:sym typeface="Arial Narrow"/>
            </a:endParaRPr>
          </a:p>
        </p:txBody>
      </p:sp>
      <p:sp>
        <p:nvSpPr>
          <p:cNvPr id="460" name="Google Shape;460;g2e30466dc39_0_1136"/>
          <p:cNvSpPr/>
          <p:nvPr/>
        </p:nvSpPr>
        <p:spPr>
          <a:xfrm>
            <a:off x="2636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19</a:t>
            </a:r>
            <a:endParaRPr sz="1100" b="1" i="0" u="none" strike="noStrike" cap="none">
              <a:solidFill>
                <a:schemeClr val="lt1"/>
              </a:solidFill>
              <a:latin typeface="Arial Narrow"/>
              <a:ea typeface="Arial Narrow"/>
              <a:cs typeface="Arial Narrow"/>
              <a:sym typeface="Arial Narrow"/>
            </a:endParaRPr>
          </a:p>
        </p:txBody>
      </p:sp>
      <p:sp>
        <p:nvSpPr>
          <p:cNvPr id="461" name="Google Shape;461;g2e30466dc39_0_1136"/>
          <p:cNvSpPr/>
          <p:nvPr/>
        </p:nvSpPr>
        <p:spPr>
          <a:xfrm>
            <a:off x="37030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20</a:t>
            </a:r>
            <a:endParaRPr sz="1100" b="1" i="0" u="none" strike="noStrike" cap="none">
              <a:solidFill>
                <a:schemeClr val="lt1"/>
              </a:solidFill>
              <a:latin typeface="Arial Narrow"/>
              <a:ea typeface="Arial Narrow"/>
              <a:cs typeface="Arial Narrow"/>
              <a:sym typeface="Arial Narrow"/>
            </a:endParaRPr>
          </a:p>
        </p:txBody>
      </p:sp>
      <p:sp>
        <p:nvSpPr>
          <p:cNvPr id="462" name="Google Shape;462;g2e30466dc39_0_1136"/>
          <p:cNvSpPr/>
          <p:nvPr/>
        </p:nvSpPr>
        <p:spPr>
          <a:xfrm>
            <a:off x="4769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21</a:t>
            </a:r>
            <a:endParaRPr sz="1100" b="1" i="0" u="none" strike="noStrike" cap="none">
              <a:solidFill>
                <a:schemeClr val="lt1"/>
              </a:solidFill>
              <a:latin typeface="Arial Narrow"/>
              <a:ea typeface="Arial Narrow"/>
              <a:cs typeface="Arial Narrow"/>
              <a:sym typeface="Arial Narrow"/>
            </a:endParaRPr>
          </a:p>
        </p:txBody>
      </p:sp>
      <p:sp>
        <p:nvSpPr>
          <p:cNvPr id="463" name="Google Shape;463;g2e30466dc39_0_1136"/>
          <p:cNvSpPr/>
          <p:nvPr/>
        </p:nvSpPr>
        <p:spPr>
          <a:xfrm>
            <a:off x="5836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22</a:t>
            </a:r>
            <a:endParaRPr sz="1100" b="1" i="0" u="none" strike="noStrike" cap="none">
              <a:solidFill>
                <a:schemeClr val="lt1"/>
              </a:solidFill>
              <a:latin typeface="Arial Narrow"/>
              <a:ea typeface="Arial Narrow"/>
              <a:cs typeface="Arial Narrow"/>
              <a:sym typeface="Arial Narrow"/>
            </a:endParaRPr>
          </a:p>
        </p:txBody>
      </p:sp>
      <p:sp>
        <p:nvSpPr>
          <p:cNvPr id="464" name="Google Shape;464;g2e30466dc39_0_1136"/>
          <p:cNvSpPr/>
          <p:nvPr/>
        </p:nvSpPr>
        <p:spPr>
          <a:xfrm>
            <a:off x="7055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23</a:t>
            </a:r>
            <a:endParaRPr sz="1100" b="1" i="0" u="none" strike="noStrike" cap="none">
              <a:solidFill>
                <a:schemeClr val="lt1"/>
              </a:solidFill>
              <a:latin typeface="Arial Narrow"/>
              <a:ea typeface="Arial Narrow"/>
              <a:cs typeface="Arial Narrow"/>
              <a:sym typeface="Arial Narrow"/>
            </a:endParaRPr>
          </a:p>
        </p:txBody>
      </p:sp>
      <p:sp>
        <p:nvSpPr>
          <p:cNvPr id="465" name="Google Shape;465;g2e30466dc39_0_1136"/>
          <p:cNvSpPr/>
          <p:nvPr/>
        </p:nvSpPr>
        <p:spPr>
          <a:xfrm>
            <a:off x="7970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24</a:t>
            </a:r>
            <a:endParaRPr sz="1100" b="1" i="0" u="none" strike="noStrike" cap="none">
              <a:solidFill>
                <a:schemeClr val="lt1"/>
              </a:solidFill>
              <a:latin typeface="Arial Narrow"/>
              <a:ea typeface="Arial Narrow"/>
              <a:cs typeface="Arial Narrow"/>
              <a:sym typeface="Arial Narrow"/>
            </a:endParaRPr>
          </a:p>
        </p:txBody>
      </p:sp>
      <p:pic>
        <p:nvPicPr>
          <p:cNvPr id="466" name="Google Shape;466;g2e30466dc39_0_1136"/>
          <p:cNvPicPr preferRelativeResize="0"/>
          <p:nvPr/>
        </p:nvPicPr>
        <p:blipFill rotWithShape="1">
          <a:blip r:embed="rId4">
            <a:alphaModFix/>
          </a:blip>
          <a:srcRect/>
          <a:stretch/>
        </p:blipFill>
        <p:spPr>
          <a:xfrm rot="5399996">
            <a:off x="1741800" y="1619325"/>
            <a:ext cx="821175" cy="950626"/>
          </a:xfrm>
          <a:prstGeom prst="rect">
            <a:avLst/>
          </a:prstGeom>
          <a:noFill/>
          <a:ln>
            <a:noFill/>
          </a:ln>
        </p:spPr>
      </p:pic>
      <p:pic>
        <p:nvPicPr>
          <p:cNvPr id="467" name="Google Shape;467;g2e30466dc39_0_1136"/>
          <p:cNvPicPr preferRelativeResize="0"/>
          <p:nvPr/>
        </p:nvPicPr>
        <p:blipFill rotWithShape="1">
          <a:blip r:embed="rId4">
            <a:alphaModFix/>
          </a:blip>
          <a:srcRect/>
          <a:stretch/>
        </p:blipFill>
        <p:spPr>
          <a:xfrm rot="5399996">
            <a:off x="4942200" y="1619325"/>
            <a:ext cx="821175" cy="950626"/>
          </a:xfrm>
          <a:prstGeom prst="rect">
            <a:avLst/>
          </a:prstGeom>
          <a:noFill/>
          <a:ln>
            <a:noFill/>
          </a:ln>
        </p:spPr>
      </p:pic>
      <p:pic>
        <p:nvPicPr>
          <p:cNvPr id="468" name="Google Shape;468;g2e30466dc39_0_1136"/>
          <p:cNvPicPr preferRelativeResize="0"/>
          <p:nvPr/>
        </p:nvPicPr>
        <p:blipFill rotWithShape="1">
          <a:blip r:embed="rId4">
            <a:alphaModFix/>
          </a:blip>
          <a:srcRect/>
          <a:stretch/>
        </p:blipFill>
        <p:spPr>
          <a:xfrm rot="5399996">
            <a:off x="6161400" y="1619325"/>
            <a:ext cx="821175" cy="950626"/>
          </a:xfrm>
          <a:prstGeom prst="rect">
            <a:avLst/>
          </a:prstGeom>
          <a:noFill/>
          <a:ln>
            <a:noFill/>
          </a:ln>
        </p:spPr>
      </p:pic>
      <p:pic>
        <p:nvPicPr>
          <p:cNvPr id="469" name="Google Shape;469;g2e30466dc39_0_1136"/>
          <p:cNvPicPr preferRelativeResize="0"/>
          <p:nvPr/>
        </p:nvPicPr>
        <p:blipFill rotWithShape="1">
          <a:blip r:embed="rId4">
            <a:alphaModFix/>
          </a:blip>
          <a:srcRect/>
          <a:stretch/>
        </p:blipFill>
        <p:spPr>
          <a:xfrm rot="5399996">
            <a:off x="7228200" y="1619325"/>
            <a:ext cx="821175" cy="950626"/>
          </a:xfrm>
          <a:prstGeom prst="rect">
            <a:avLst/>
          </a:prstGeom>
          <a:noFill/>
          <a:ln>
            <a:noFill/>
          </a:ln>
        </p:spPr>
      </p:pic>
      <p:pic>
        <p:nvPicPr>
          <p:cNvPr id="470" name="Google Shape;470;g2e30466dc39_0_1136"/>
          <p:cNvPicPr preferRelativeResize="0"/>
          <p:nvPr/>
        </p:nvPicPr>
        <p:blipFill rotWithShape="1">
          <a:blip r:embed="rId4">
            <a:alphaModFix/>
          </a:blip>
          <a:srcRect/>
          <a:stretch/>
        </p:blipFill>
        <p:spPr>
          <a:xfrm rot="5399996">
            <a:off x="8142600" y="1619325"/>
            <a:ext cx="821175" cy="950626"/>
          </a:xfrm>
          <a:prstGeom prst="rect">
            <a:avLst/>
          </a:prstGeom>
          <a:noFill/>
          <a:ln>
            <a:noFill/>
          </a:ln>
        </p:spPr>
      </p:pic>
      <p:pic>
        <p:nvPicPr>
          <p:cNvPr id="471" name="Google Shape;471;g2e30466dc39_0_1136"/>
          <p:cNvPicPr preferRelativeResize="0"/>
          <p:nvPr/>
        </p:nvPicPr>
        <p:blipFill rotWithShape="1">
          <a:blip r:embed="rId4">
            <a:alphaModFix/>
          </a:blip>
          <a:srcRect/>
          <a:stretch/>
        </p:blipFill>
        <p:spPr>
          <a:xfrm rot="5399996">
            <a:off x="675000" y="1619325"/>
            <a:ext cx="821175" cy="950626"/>
          </a:xfrm>
          <a:prstGeom prst="rect">
            <a:avLst/>
          </a:prstGeom>
          <a:noFill/>
          <a:ln>
            <a:noFill/>
          </a:ln>
        </p:spPr>
      </p:pic>
      <p:sp>
        <p:nvSpPr>
          <p:cNvPr id="472" name="Google Shape;472;g2e30466dc39_0_1136"/>
          <p:cNvSpPr/>
          <p:nvPr/>
        </p:nvSpPr>
        <p:spPr>
          <a:xfrm>
            <a:off x="2636250" y="43916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25.3</a:t>
            </a:r>
            <a:endParaRPr sz="1100" b="1" i="0" u="none" strike="noStrike" cap="none">
              <a:solidFill>
                <a:schemeClr val="lt1"/>
              </a:solidFill>
              <a:latin typeface="Arial Narrow"/>
              <a:ea typeface="Arial Narrow"/>
              <a:cs typeface="Arial Narrow"/>
              <a:sym typeface="Arial Narrow"/>
            </a:endParaRPr>
          </a:p>
        </p:txBody>
      </p:sp>
      <p:sp>
        <p:nvSpPr>
          <p:cNvPr id="473" name="Google Shape;473;g2e30466dc39_0_1136"/>
          <p:cNvSpPr/>
          <p:nvPr/>
        </p:nvSpPr>
        <p:spPr>
          <a:xfrm>
            <a:off x="2636250" y="40868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25.2</a:t>
            </a:r>
            <a:endParaRPr sz="1100" b="1" i="0" u="none" strike="noStrike" cap="none">
              <a:solidFill>
                <a:schemeClr val="lt1"/>
              </a:solidFill>
              <a:latin typeface="Arial Narrow"/>
              <a:ea typeface="Arial Narrow"/>
              <a:cs typeface="Arial Narrow"/>
              <a:sym typeface="Arial Narrow"/>
            </a:endParaRPr>
          </a:p>
        </p:txBody>
      </p:sp>
      <p:sp>
        <p:nvSpPr>
          <p:cNvPr id="474" name="Google Shape;474;g2e30466dc39_0_1136"/>
          <p:cNvSpPr/>
          <p:nvPr/>
        </p:nvSpPr>
        <p:spPr>
          <a:xfrm>
            <a:off x="2636250" y="37820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25.1</a:t>
            </a:r>
            <a:endParaRPr sz="1100" b="1" i="0" u="none" strike="noStrike" cap="none">
              <a:solidFill>
                <a:schemeClr val="lt1"/>
              </a:solidFill>
              <a:latin typeface="Arial Narrow"/>
              <a:ea typeface="Arial Narrow"/>
              <a:cs typeface="Arial Narrow"/>
              <a:sym typeface="Arial Narrow"/>
            </a:endParaRPr>
          </a:p>
        </p:txBody>
      </p:sp>
      <p:sp>
        <p:nvSpPr>
          <p:cNvPr id="475" name="Google Shape;475;g2e30466dc39_0_1136"/>
          <p:cNvSpPr/>
          <p:nvPr/>
        </p:nvSpPr>
        <p:spPr>
          <a:xfrm>
            <a:off x="45450" y="37820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a:t>
            </a:r>
            <a:endParaRPr sz="1100" b="1" i="0" u="none" strike="noStrike" cap="none">
              <a:solidFill>
                <a:schemeClr val="lt1"/>
              </a:solidFill>
              <a:latin typeface="Arial Narrow"/>
              <a:ea typeface="Arial Narrow"/>
              <a:cs typeface="Arial Narrow"/>
              <a:sym typeface="Arial Narrow"/>
            </a:endParaRPr>
          </a:p>
        </p:txBody>
      </p:sp>
      <p:sp>
        <p:nvSpPr>
          <p:cNvPr id="476" name="Google Shape;476;g2e30466dc39_0_1136"/>
          <p:cNvSpPr txBox="1"/>
          <p:nvPr/>
        </p:nvSpPr>
        <p:spPr>
          <a:xfrm>
            <a:off x="665475" y="2535525"/>
            <a:ext cx="8172600" cy="523200"/>
          </a:xfrm>
          <a:prstGeom prst="rect">
            <a:avLst/>
          </a:prstGeom>
          <a:solidFill>
            <a:srgbClr val="FFFFFF"/>
          </a:solidFill>
          <a:ln w="76200" cap="flat" cmpd="sng">
            <a:solidFill>
              <a:srgbClr val="F1C232"/>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s" sz="2200" b="1" i="0" u="none" strike="noStrike" cap="none">
                <a:solidFill>
                  <a:schemeClr val="dk1"/>
                </a:solidFill>
                <a:latin typeface="Arial Narrow"/>
                <a:ea typeface="Arial Narrow"/>
                <a:cs typeface="Arial Narrow"/>
                <a:sym typeface="Arial Narrow"/>
              </a:rPr>
              <a:t>Dan cumplimiento a las orientaciones de nuestro MEI - SEA Chile.</a:t>
            </a:r>
            <a:endParaRPr sz="2200" b="1" i="0" u="none" strike="noStrike" cap="none">
              <a:solidFill>
                <a:schemeClr val="dk1"/>
              </a:solidFill>
              <a:latin typeface="Arial Narrow"/>
              <a:ea typeface="Arial Narrow"/>
              <a:cs typeface="Arial Narrow"/>
              <a:sym typeface="Arial Narrow"/>
            </a:endParaRPr>
          </a:p>
        </p:txBody>
      </p:sp>
      <p:pic>
        <p:nvPicPr>
          <p:cNvPr id="477" name="Google Shape;477;g2e30466dc39_0_1136"/>
          <p:cNvPicPr preferRelativeResize="0"/>
          <p:nvPr/>
        </p:nvPicPr>
        <p:blipFill rotWithShape="1">
          <a:blip r:embed="rId4">
            <a:alphaModFix/>
          </a:blip>
          <a:srcRect/>
          <a:stretch/>
        </p:blipFill>
        <p:spPr>
          <a:xfrm rot="5399992" flipH="1">
            <a:off x="1320824" y="3371928"/>
            <a:ext cx="821175" cy="95062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g2e30466dc39_0_1163"/>
          <p:cNvPicPr preferRelativeResize="0"/>
          <p:nvPr/>
        </p:nvPicPr>
        <p:blipFill rotWithShape="1">
          <a:blip r:embed="rId3">
            <a:alphaModFix/>
          </a:blip>
          <a:srcRect l="6485" r="4554"/>
          <a:stretch/>
        </p:blipFill>
        <p:spPr>
          <a:xfrm>
            <a:off x="0" y="-49575"/>
            <a:ext cx="9232000" cy="5193001"/>
          </a:xfrm>
          <a:prstGeom prst="rect">
            <a:avLst/>
          </a:prstGeom>
          <a:noFill/>
          <a:ln>
            <a:noFill/>
          </a:ln>
        </p:spPr>
      </p:pic>
      <p:sp>
        <p:nvSpPr>
          <p:cNvPr id="483" name="Google Shape;483;g2e30466dc39_0_1163"/>
          <p:cNvSpPr txBox="1">
            <a:spLocks noGrp="1"/>
          </p:cNvSpPr>
          <p:nvPr>
            <p:ph type="title" idx="4294967295"/>
          </p:nvPr>
        </p:nvSpPr>
        <p:spPr>
          <a:xfrm>
            <a:off x="3027650" y="-76200"/>
            <a:ext cx="3353400" cy="5193000"/>
          </a:xfrm>
          <a:prstGeom prst="rect">
            <a:avLst/>
          </a:prstGeom>
          <a:solidFill>
            <a:srgbClr val="434343">
              <a:alpha val="77647"/>
            </a:srgbClr>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l" rtl="0">
              <a:lnSpc>
                <a:spcPct val="100000"/>
              </a:lnSpc>
              <a:spcBef>
                <a:spcPts val="0"/>
              </a:spcBef>
              <a:spcAft>
                <a:spcPts val="0"/>
              </a:spcAft>
              <a:buClr>
                <a:schemeClr val="dk1"/>
              </a:buClr>
              <a:buSzPts val="1906"/>
              <a:buFont typeface="Arial"/>
              <a:buNone/>
            </a:pPr>
            <a:r>
              <a:rPr lang="es" sz="3359" b="1">
                <a:solidFill>
                  <a:srgbClr val="00FFFF"/>
                </a:solidFill>
                <a:latin typeface="Oswald"/>
                <a:ea typeface="Oswald"/>
                <a:cs typeface="Oswald"/>
                <a:sym typeface="Oswald"/>
              </a:rPr>
              <a:t>PLANIFICACIÓN CURRICULAR:</a:t>
            </a:r>
            <a:endParaRPr sz="3359" b="1">
              <a:solidFill>
                <a:srgbClr val="00FFFF"/>
              </a:solidFill>
              <a:latin typeface="Oswald"/>
              <a:ea typeface="Oswald"/>
              <a:cs typeface="Oswald"/>
              <a:sym typeface="Oswald"/>
            </a:endParaRPr>
          </a:p>
          <a:p>
            <a:pPr marL="0" lvl="0" indent="0" algn="l" rtl="0">
              <a:lnSpc>
                <a:spcPct val="100000"/>
              </a:lnSpc>
              <a:spcBef>
                <a:spcPts val="0"/>
              </a:spcBef>
              <a:spcAft>
                <a:spcPts val="0"/>
              </a:spcAft>
              <a:buClr>
                <a:schemeClr val="dk1"/>
              </a:buClr>
              <a:buSzPts val="1906"/>
              <a:buFont typeface="Arial"/>
              <a:buNone/>
            </a:pPr>
            <a:r>
              <a:rPr lang="es" sz="2660" b="1">
                <a:solidFill>
                  <a:schemeClr val="lt1"/>
                </a:solidFill>
                <a:latin typeface="Arial Narrow"/>
                <a:ea typeface="Arial Narrow"/>
                <a:cs typeface="Arial Narrow"/>
                <a:sym typeface="Arial Narrow"/>
              </a:rPr>
              <a:t>Evaluación</a:t>
            </a:r>
            <a:endParaRPr sz="2660" b="1">
              <a:solidFill>
                <a:schemeClr val="lt1"/>
              </a:solidFill>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100" b="1">
              <a:solidFill>
                <a:schemeClr val="lt1"/>
              </a:solidFill>
              <a:latin typeface="Arial Narrow"/>
              <a:ea typeface="Arial Narrow"/>
              <a:cs typeface="Arial Narrow"/>
              <a:sym typeface="Arial Narrow"/>
            </a:endParaRPr>
          </a:p>
          <a:p>
            <a:pPr marL="0" lvl="0" indent="0" algn="l" rtl="0">
              <a:lnSpc>
                <a:spcPct val="100000"/>
              </a:lnSpc>
              <a:spcBef>
                <a:spcPts val="0"/>
              </a:spcBef>
              <a:spcAft>
                <a:spcPts val="0"/>
              </a:spcAft>
              <a:buSzPts val="2800"/>
              <a:buNone/>
            </a:pPr>
            <a:endParaRPr sz="252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g2e30466dc39_0_1168"/>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489" name="Google Shape;489;g2e30466dc39_0_1168"/>
          <p:cNvGraphicFramePr/>
          <p:nvPr>
            <p:extLst>
              <p:ext uri="{D42A27DB-BD31-4B8C-83A1-F6EECF244321}">
                <p14:modId xmlns:p14="http://schemas.microsoft.com/office/powerpoint/2010/main" val="1672160469"/>
              </p:ext>
            </p:extLst>
          </p:nvPr>
        </p:nvGraphicFramePr>
        <p:xfrm>
          <a:off x="78850" y="322127"/>
          <a:ext cx="8986300" cy="4373590"/>
        </p:xfrm>
        <a:graphic>
          <a:graphicData uri="http://schemas.openxmlformats.org/drawingml/2006/table">
            <a:tbl>
              <a:tblPr>
                <a:noFill/>
                <a:tableStyleId>{48D534B0-A0BB-4063-A04C-D9A3B822251B}</a:tableStyleId>
              </a:tblPr>
              <a:tblGrid>
                <a:gridCol w="411900">
                  <a:extLst>
                    <a:ext uri="{9D8B030D-6E8A-4147-A177-3AD203B41FA5}">
                      <a16:colId xmlns:a16="http://schemas.microsoft.com/office/drawing/2014/main" val="20000"/>
                    </a:ext>
                  </a:extLst>
                </a:gridCol>
                <a:gridCol w="1071800">
                  <a:extLst>
                    <a:ext uri="{9D8B030D-6E8A-4147-A177-3AD203B41FA5}">
                      <a16:colId xmlns:a16="http://schemas.microsoft.com/office/drawing/2014/main" val="20001"/>
                    </a:ext>
                  </a:extLst>
                </a:gridCol>
                <a:gridCol w="1071800">
                  <a:extLst>
                    <a:ext uri="{9D8B030D-6E8A-4147-A177-3AD203B41FA5}">
                      <a16:colId xmlns:a16="http://schemas.microsoft.com/office/drawing/2014/main" val="20002"/>
                    </a:ext>
                  </a:extLst>
                </a:gridCol>
                <a:gridCol w="1071800">
                  <a:extLst>
                    <a:ext uri="{9D8B030D-6E8A-4147-A177-3AD203B41FA5}">
                      <a16:colId xmlns:a16="http://schemas.microsoft.com/office/drawing/2014/main" val="20003"/>
                    </a:ext>
                  </a:extLst>
                </a:gridCol>
                <a:gridCol w="1071800">
                  <a:extLst>
                    <a:ext uri="{9D8B030D-6E8A-4147-A177-3AD203B41FA5}">
                      <a16:colId xmlns:a16="http://schemas.microsoft.com/office/drawing/2014/main" val="20004"/>
                    </a:ext>
                  </a:extLst>
                </a:gridCol>
                <a:gridCol w="1049375">
                  <a:extLst>
                    <a:ext uri="{9D8B030D-6E8A-4147-A177-3AD203B41FA5}">
                      <a16:colId xmlns:a16="http://schemas.microsoft.com/office/drawing/2014/main" val="20005"/>
                    </a:ext>
                  </a:extLst>
                </a:gridCol>
                <a:gridCol w="1205150">
                  <a:extLst>
                    <a:ext uri="{9D8B030D-6E8A-4147-A177-3AD203B41FA5}">
                      <a16:colId xmlns:a16="http://schemas.microsoft.com/office/drawing/2014/main" val="20006"/>
                    </a:ext>
                  </a:extLst>
                </a:gridCol>
                <a:gridCol w="960875">
                  <a:extLst>
                    <a:ext uri="{9D8B030D-6E8A-4147-A177-3AD203B41FA5}">
                      <a16:colId xmlns:a16="http://schemas.microsoft.com/office/drawing/2014/main" val="20007"/>
                    </a:ext>
                  </a:extLst>
                </a:gridCol>
                <a:gridCol w="1071800">
                  <a:extLst>
                    <a:ext uri="{9D8B030D-6E8A-4147-A177-3AD203B41FA5}">
                      <a16:colId xmlns:a16="http://schemas.microsoft.com/office/drawing/2014/main" val="20008"/>
                    </a:ext>
                  </a:extLst>
                </a:gridCol>
              </a:tblGrid>
              <a:tr h="512275">
                <a:tc gridSpan="9">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dirty="0">
                          <a:latin typeface="Arial Narrow"/>
                          <a:ea typeface="Arial Narrow"/>
                          <a:cs typeface="Arial Narrow"/>
                          <a:sym typeface="Arial Narrow"/>
                        </a:rPr>
                        <a:t>DESGLOSE</a:t>
                      </a:r>
                      <a:endParaRPr sz="1400" b="1" u="none" strike="noStrike" cap="none" dirty="0">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s" sz="1200" i="1" u="none" strike="noStrike" cap="none" dirty="0">
                          <a:latin typeface="Arial Narrow"/>
                          <a:ea typeface="Arial Narrow"/>
                          <a:cs typeface="Arial Narrow"/>
                          <a:sym typeface="Arial Narrow"/>
                        </a:rPr>
                        <a:t>“Mas buscad primeramente el reino de Dios y su justicia y todo lo demás será por añadidura (Mt. 8:33)</a:t>
                      </a:r>
                      <a:endParaRPr sz="1200" i="1" u="none" strike="noStrike" cap="none" dirty="0">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8089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ESENCIAL DE </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CONTEXTO BÍBLICO/ ESCRITOS INSPIRADOS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EJE TEMÁTICO</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 DE 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CONTENIDOS (Del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ORIENTACIONES Y ESTRATEGIAS METODOLÓGICAS (Para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RECURSOS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INDICADORES DE EVALUACIÓN</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1"/>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2"/>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3"/>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4"/>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5"/>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6"/>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7"/>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8"/>
                  </a:ext>
                </a:extLst>
              </a:tr>
              <a:tr h="303900">
                <a:tc rowSpan="3" gridSpan="3">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EVALUACIONES</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rowSpan="3" hMerge="1">
                  <a:txBody>
                    <a:bodyPr/>
                    <a:lstStyle/>
                    <a:p>
                      <a:endParaRPr lang="es-CL"/>
                    </a:p>
                  </a:txBody>
                  <a:tcPr/>
                </a:tc>
                <a:tc rowSpan="3" h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FORMATIVA        </a:t>
                      </a:r>
                      <a:endParaRPr sz="1400" b="1" u="none" strike="noStrike" cap="none">
                        <a:latin typeface="Comfortaa"/>
                        <a:ea typeface="Comfortaa"/>
                        <a:cs typeface="Comfortaa"/>
                        <a:sym typeface="Comfortaa"/>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9"/>
                  </a:ext>
                </a:extLst>
              </a:tr>
              <a:tr h="29155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DE PROCESO     </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0"/>
                  </a:ext>
                </a:extLst>
              </a:tr>
              <a:tr h="30390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dirty="0">
                          <a:solidFill>
                            <a:schemeClr val="dk1"/>
                          </a:solidFill>
                          <a:latin typeface="Arial Narrow"/>
                          <a:ea typeface="Arial Narrow"/>
                          <a:cs typeface="Arial Narrow"/>
                          <a:sym typeface="Arial Narrow"/>
                        </a:rPr>
                        <a:t>EVALUACIÓN SUMATIVA           </a:t>
                      </a:r>
                      <a:endParaRPr sz="900" b="1" u="none" strike="noStrike" cap="none" dirty="0">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1"/>
                  </a:ext>
                </a:extLst>
              </a:tr>
            </a:tbl>
          </a:graphicData>
        </a:graphic>
      </p:graphicFrame>
      <p:sp>
        <p:nvSpPr>
          <p:cNvPr id="490" name="Google Shape;490;g2e30466dc39_0_1168"/>
          <p:cNvSpPr txBox="1"/>
          <p:nvPr/>
        </p:nvSpPr>
        <p:spPr>
          <a:xfrm rot="-5400000">
            <a:off x="-267675" y="964150"/>
            <a:ext cx="1072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SEMANA</a:t>
            </a:r>
            <a:endParaRPr sz="9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LECTIVA N°</a:t>
            </a:r>
            <a:endParaRPr sz="900" b="0" i="0" u="none" strike="noStrike" cap="none">
              <a:solidFill>
                <a:srgbClr val="000000"/>
              </a:solidFill>
              <a:latin typeface="Arial Narrow"/>
              <a:ea typeface="Arial Narrow"/>
              <a:cs typeface="Arial Narrow"/>
              <a:sym typeface="Arial Narrow"/>
            </a:endParaRPr>
          </a:p>
        </p:txBody>
      </p:sp>
      <p:sp>
        <p:nvSpPr>
          <p:cNvPr id="491" name="Google Shape;491;g2e30466dc39_0_1168"/>
          <p:cNvSpPr/>
          <p:nvPr/>
        </p:nvSpPr>
        <p:spPr>
          <a:xfrm>
            <a:off x="45450" y="886400"/>
            <a:ext cx="363000" cy="1719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16</a:t>
            </a:r>
            <a:endParaRPr sz="1100" b="1" i="0" u="none" strike="noStrike" cap="none">
              <a:solidFill>
                <a:schemeClr val="lt1"/>
              </a:solidFill>
              <a:latin typeface="Arial Narrow"/>
              <a:ea typeface="Arial Narrow"/>
              <a:cs typeface="Arial Narrow"/>
              <a:sym typeface="Arial Narrow"/>
            </a:endParaRPr>
          </a:p>
        </p:txBody>
      </p:sp>
      <p:sp>
        <p:nvSpPr>
          <p:cNvPr id="492" name="Google Shape;492;g2e30466dc39_0_1168"/>
          <p:cNvSpPr/>
          <p:nvPr/>
        </p:nvSpPr>
        <p:spPr>
          <a:xfrm>
            <a:off x="576275" y="7784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17</a:t>
            </a:r>
            <a:endParaRPr sz="1100" b="1" i="0" u="none" strike="noStrike" cap="none">
              <a:solidFill>
                <a:schemeClr val="lt1"/>
              </a:solidFill>
              <a:latin typeface="Arial Narrow"/>
              <a:ea typeface="Arial Narrow"/>
              <a:cs typeface="Arial Narrow"/>
              <a:sym typeface="Arial Narrow"/>
            </a:endParaRPr>
          </a:p>
        </p:txBody>
      </p:sp>
      <p:sp>
        <p:nvSpPr>
          <p:cNvPr id="493" name="Google Shape;493;g2e30466dc39_0_1168"/>
          <p:cNvSpPr/>
          <p:nvPr/>
        </p:nvSpPr>
        <p:spPr>
          <a:xfrm>
            <a:off x="1493250" y="8102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18</a:t>
            </a:r>
            <a:endParaRPr sz="1100" b="1" i="0" u="none" strike="noStrike" cap="none">
              <a:solidFill>
                <a:schemeClr val="lt1"/>
              </a:solidFill>
              <a:latin typeface="Arial Narrow"/>
              <a:ea typeface="Arial Narrow"/>
              <a:cs typeface="Arial Narrow"/>
              <a:sym typeface="Arial Narrow"/>
            </a:endParaRPr>
          </a:p>
        </p:txBody>
      </p:sp>
      <p:sp>
        <p:nvSpPr>
          <p:cNvPr id="494" name="Google Shape;494;g2e30466dc39_0_1168"/>
          <p:cNvSpPr/>
          <p:nvPr/>
        </p:nvSpPr>
        <p:spPr>
          <a:xfrm>
            <a:off x="2560050" y="8102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19</a:t>
            </a:r>
            <a:endParaRPr sz="1100" b="1" i="0" u="none" strike="noStrike" cap="none">
              <a:solidFill>
                <a:schemeClr val="lt1"/>
              </a:solidFill>
              <a:latin typeface="Arial Narrow"/>
              <a:ea typeface="Arial Narrow"/>
              <a:cs typeface="Arial Narrow"/>
              <a:sym typeface="Arial Narrow"/>
            </a:endParaRPr>
          </a:p>
        </p:txBody>
      </p:sp>
      <p:sp>
        <p:nvSpPr>
          <p:cNvPr id="495" name="Google Shape;495;g2e30466dc39_0_1168"/>
          <p:cNvSpPr/>
          <p:nvPr/>
        </p:nvSpPr>
        <p:spPr>
          <a:xfrm>
            <a:off x="3626850" y="8102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20</a:t>
            </a:r>
            <a:endParaRPr sz="1100" b="1" i="0" u="none" strike="noStrike" cap="none">
              <a:solidFill>
                <a:schemeClr val="lt1"/>
              </a:solidFill>
              <a:latin typeface="Arial Narrow"/>
              <a:ea typeface="Arial Narrow"/>
              <a:cs typeface="Arial Narrow"/>
              <a:sym typeface="Arial Narrow"/>
            </a:endParaRPr>
          </a:p>
        </p:txBody>
      </p:sp>
      <p:sp>
        <p:nvSpPr>
          <p:cNvPr id="496" name="Google Shape;496;g2e30466dc39_0_1168"/>
          <p:cNvSpPr/>
          <p:nvPr/>
        </p:nvSpPr>
        <p:spPr>
          <a:xfrm>
            <a:off x="4693650" y="8102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21</a:t>
            </a:r>
            <a:endParaRPr sz="1100" b="1" i="0" u="none" strike="noStrike" cap="none">
              <a:solidFill>
                <a:schemeClr val="lt1"/>
              </a:solidFill>
              <a:latin typeface="Arial Narrow"/>
              <a:ea typeface="Arial Narrow"/>
              <a:cs typeface="Arial Narrow"/>
              <a:sym typeface="Arial Narrow"/>
            </a:endParaRPr>
          </a:p>
        </p:txBody>
      </p:sp>
      <p:sp>
        <p:nvSpPr>
          <p:cNvPr id="497" name="Google Shape;497;g2e30466dc39_0_1168"/>
          <p:cNvSpPr/>
          <p:nvPr/>
        </p:nvSpPr>
        <p:spPr>
          <a:xfrm>
            <a:off x="5760450" y="8102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22</a:t>
            </a:r>
            <a:endParaRPr sz="1100" b="1" i="0" u="none" strike="noStrike" cap="none">
              <a:solidFill>
                <a:schemeClr val="lt1"/>
              </a:solidFill>
              <a:latin typeface="Arial Narrow"/>
              <a:ea typeface="Arial Narrow"/>
              <a:cs typeface="Arial Narrow"/>
              <a:sym typeface="Arial Narrow"/>
            </a:endParaRPr>
          </a:p>
        </p:txBody>
      </p:sp>
      <p:sp>
        <p:nvSpPr>
          <p:cNvPr id="498" name="Google Shape;498;g2e30466dc39_0_1168"/>
          <p:cNvSpPr/>
          <p:nvPr/>
        </p:nvSpPr>
        <p:spPr>
          <a:xfrm>
            <a:off x="6979650" y="810200"/>
            <a:ext cx="363000" cy="1719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23</a:t>
            </a:r>
            <a:endParaRPr sz="1100" b="1" i="0" u="none" strike="noStrike" cap="none">
              <a:solidFill>
                <a:schemeClr val="lt1"/>
              </a:solidFill>
              <a:latin typeface="Arial Narrow"/>
              <a:ea typeface="Arial Narrow"/>
              <a:cs typeface="Arial Narrow"/>
              <a:sym typeface="Arial Narrow"/>
            </a:endParaRPr>
          </a:p>
        </p:txBody>
      </p:sp>
      <p:sp>
        <p:nvSpPr>
          <p:cNvPr id="499" name="Google Shape;499;g2e30466dc39_0_1168"/>
          <p:cNvSpPr/>
          <p:nvPr/>
        </p:nvSpPr>
        <p:spPr>
          <a:xfrm>
            <a:off x="7894050" y="8102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24</a:t>
            </a:r>
            <a:endParaRPr sz="1100" b="1" i="0" u="none" strike="noStrike" cap="none">
              <a:solidFill>
                <a:schemeClr val="lt1"/>
              </a:solidFill>
              <a:latin typeface="Arial Narrow"/>
              <a:ea typeface="Arial Narrow"/>
              <a:cs typeface="Arial Narrow"/>
              <a:sym typeface="Arial Narrow"/>
            </a:endParaRPr>
          </a:p>
        </p:txBody>
      </p:sp>
      <p:sp>
        <p:nvSpPr>
          <p:cNvPr id="500" name="Google Shape;500;g2e30466dc39_0_1168"/>
          <p:cNvSpPr/>
          <p:nvPr/>
        </p:nvSpPr>
        <p:spPr>
          <a:xfrm>
            <a:off x="2636250" y="4391600"/>
            <a:ext cx="461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25.3</a:t>
            </a:r>
            <a:endParaRPr sz="1100" b="1" i="0" u="none" strike="noStrike" cap="none">
              <a:solidFill>
                <a:schemeClr val="lt1"/>
              </a:solidFill>
              <a:latin typeface="Arial Narrow"/>
              <a:ea typeface="Arial Narrow"/>
              <a:cs typeface="Arial Narrow"/>
              <a:sym typeface="Arial Narrow"/>
            </a:endParaRPr>
          </a:p>
        </p:txBody>
      </p:sp>
      <p:sp>
        <p:nvSpPr>
          <p:cNvPr id="501" name="Google Shape;501;g2e30466dc39_0_1168"/>
          <p:cNvSpPr/>
          <p:nvPr/>
        </p:nvSpPr>
        <p:spPr>
          <a:xfrm>
            <a:off x="2636250" y="4086800"/>
            <a:ext cx="461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25.2</a:t>
            </a:r>
            <a:endParaRPr sz="1100" b="1" i="0" u="none" strike="noStrike" cap="none">
              <a:solidFill>
                <a:schemeClr val="lt1"/>
              </a:solidFill>
              <a:latin typeface="Arial Narrow"/>
              <a:ea typeface="Arial Narrow"/>
              <a:cs typeface="Arial Narrow"/>
              <a:sym typeface="Arial Narrow"/>
            </a:endParaRPr>
          </a:p>
        </p:txBody>
      </p:sp>
      <p:sp>
        <p:nvSpPr>
          <p:cNvPr id="502" name="Google Shape;502;g2e30466dc39_0_1168"/>
          <p:cNvSpPr/>
          <p:nvPr/>
        </p:nvSpPr>
        <p:spPr>
          <a:xfrm>
            <a:off x="2636250" y="3782000"/>
            <a:ext cx="461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25.1</a:t>
            </a:r>
            <a:endParaRPr sz="1100" b="1" i="0" u="none" strike="noStrike" cap="none">
              <a:solidFill>
                <a:schemeClr val="lt1"/>
              </a:solidFill>
              <a:latin typeface="Arial Narrow"/>
              <a:ea typeface="Arial Narrow"/>
              <a:cs typeface="Arial Narrow"/>
              <a:sym typeface="Arial Narrow"/>
            </a:endParaRPr>
          </a:p>
        </p:txBody>
      </p:sp>
      <p:sp>
        <p:nvSpPr>
          <p:cNvPr id="503" name="Google Shape;503;g2e30466dc39_0_1168"/>
          <p:cNvSpPr/>
          <p:nvPr/>
        </p:nvSpPr>
        <p:spPr>
          <a:xfrm>
            <a:off x="-30750" y="37820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a:t>
            </a:r>
            <a:endParaRPr sz="1100" b="1" i="0" u="none" strike="noStrike" cap="none">
              <a:solidFill>
                <a:schemeClr val="lt1"/>
              </a:solidFill>
              <a:latin typeface="Arial Narrow"/>
              <a:ea typeface="Arial Narrow"/>
              <a:cs typeface="Arial Narrow"/>
              <a:sym typeface="Arial Narrow"/>
            </a:endParaRPr>
          </a:p>
        </p:txBody>
      </p:sp>
      <p:grpSp>
        <p:nvGrpSpPr>
          <p:cNvPr id="504" name="Google Shape;504;g2e30466dc39_0_1168"/>
          <p:cNvGrpSpPr/>
          <p:nvPr/>
        </p:nvGrpSpPr>
        <p:grpSpPr>
          <a:xfrm rot="-2692111">
            <a:off x="3182418" y="1345274"/>
            <a:ext cx="2675054" cy="2474365"/>
            <a:chOff x="2902488" y="902232"/>
            <a:chExt cx="3339000" cy="3339000"/>
          </a:xfrm>
        </p:grpSpPr>
        <p:sp>
          <p:nvSpPr>
            <p:cNvPr id="505" name="Google Shape;505;g2e30466dc39_0_1168"/>
            <p:cNvSpPr/>
            <p:nvPr/>
          </p:nvSpPr>
          <p:spPr>
            <a:xfrm rot="-5400000">
              <a:off x="2902488" y="902232"/>
              <a:ext cx="3339000" cy="3339000"/>
            </a:xfrm>
            <a:prstGeom prst="ellipse">
              <a:avLst/>
            </a:prstGeom>
            <a:noFill/>
            <a:ln w="19050" cap="flat" cmpd="sng">
              <a:solidFill>
                <a:srgbClr val="1D7E74"/>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g2e30466dc39_0_1168"/>
            <p:cNvSpPr/>
            <p:nvPr/>
          </p:nvSpPr>
          <p:spPr>
            <a:xfrm>
              <a:off x="3123875" y="1123625"/>
              <a:ext cx="2896500" cy="2896200"/>
            </a:xfrm>
            <a:prstGeom prst="pie">
              <a:avLst>
                <a:gd name="adj1" fmla="val 2689583"/>
                <a:gd name="adj2" fmla="val 13510993"/>
              </a:avLst>
            </a:prstGeom>
            <a:solidFill>
              <a:srgbClr val="83E3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7" name="Google Shape;507;g2e30466dc39_0_1168"/>
          <p:cNvGrpSpPr/>
          <p:nvPr/>
        </p:nvGrpSpPr>
        <p:grpSpPr>
          <a:xfrm>
            <a:off x="3587838" y="1745807"/>
            <a:ext cx="1815900" cy="1815900"/>
            <a:chOff x="3664038" y="1663782"/>
            <a:chExt cx="1815900" cy="1815900"/>
          </a:xfrm>
        </p:grpSpPr>
        <p:sp>
          <p:nvSpPr>
            <p:cNvPr id="508" name="Google Shape;508;g2e30466dc39_0_1168"/>
            <p:cNvSpPr/>
            <p:nvPr/>
          </p:nvSpPr>
          <p:spPr>
            <a:xfrm>
              <a:off x="3664038" y="1663782"/>
              <a:ext cx="1815900" cy="1815900"/>
            </a:xfrm>
            <a:prstGeom prst="ellipse">
              <a:avLst/>
            </a:prstGeom>
            <a:solidFill>
              <a:srgbClr val="1B786E"/>
            </a:solidFill>
            <a:ln>
              <a:noFill/>
            </a:ln>
            <a:effectLst>
              <a:outerShdw blurRad="228600" dist="50800" dir="5400000" algn="tl" rotWithShape="0">
                <a:srgbClr val="000000">
                  <a:alpha val="5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g2e30466dc39_0_1168"/>
            <p:cNvSpPr txBox="1"/>
            <p:nvPr/>
          </p:nvSpPr>
          <p:spPr>
            <a:xfrm>
              <a:off x="3899988" y="2158482"/>
              <a:ext cx="1344000" cy="826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s" sz="1400" b="1" i="0" u="none" strike="noStrike" cap="none">
                  <a:solidFill>
                    <a:srgbClr val="FFFFFF"/>
                  </a:solidFill>
                  <a:latin typeface="Roboto"/>
                  <a:ea typeface="Roboto"/>
                  <a:cs typeface="Roboto"/>
                  <a:sym typeface="Roboto"/>
                </a:rPr>
                <a:t>Esencial Transversal (E1)</a:t>
              </a:r>
              <a:endParaRPr sz="1400" b="1" i="0" u="none" strike="noStrike" cap="none">
                <a:solidFill>
                  <a:srgbClr val="FFFFFF"/>
                </a:solidFill>
                <a:latin typeface="Roboto"/>
                <a:ea typeface="Roboto"/>
                <a:cs typeface="Roboto"/>
                <a:sym typeface="Roboto"/>
              </a:endParaRPr>
            </a:p>
          </p:txBody>
        </p:sp>
      </p:grpSp>
      <p:grpSp>
        <p:nvGrpSpPr>
          <p:cNvPr id="510" name="Google Shape;510;g2e30466dc39_0_1168"/>
          <p:cNvGrpSpPr/>
          <p:nvPr/>
        </p:nvGrpSpPr>
        <p:grpSpPr>
          <a:xfrm>
            <a:off x="5760448" y="2340696"/>
            <a:ext cx="1068600" cy="1068600"/>
            <a:chOff x="2859873" y="853971"/>
            <a:chExt cx="1068600" cy="1068600"/>
          </a:xfrm>
        </p:grpSpPr>
        <p:sp>
          <p:nvSpPr>
            <p:cNvPr id="511" name="Google Shape;511;g2e30466dc39_0_1168"/>
            <p:cNvSpPr/>
            <p:nvPr/>
          </p:nvSpPr>
          <p:spPr>
            <a:xfrm>
              <a:off x="2859873" y="853971"/>
              <a:ext cx="1068600" cy="1068600"/>
            </a:xfrm>
            <a:prstGeom prst="ellipse">
              <a:avLst/>
            </a:prstGeom>
            <a:solidFill>
              <a:srgbClr val="155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g2e30466dc39_0_1168"/>
            <p:cNvSpPr txBox="1"/>
            <p:nvPr/>
          </p:nvSpPr>
          <p:spPr>
            <a:xfrm>
              <a:off x="3012800" y="1022197"/>
              <a:ext cx="762600" cy="732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800"/>
                <a:buFont typeface="Arial"/>
                <a:buNone/>
              </a:pPr>
              <a:r>
                <a:rPr lang="es" sz="800" b="0" i="0" u="none" strike="noStrike" cap="none">
                  <a:solidFill>
                    <a:srgbClr val="FFFFFF"/>
                  </a:solidFill>
                  <a:latin typeface="Roboto"/>
                  <a:ea typeface="Roboto"/>
                  <a:cs typeface="Roboto"/>
                  <a:sym typeface="Roboto"/>
                </a:rPr>
                <a:t>Esenciales Formativos (E2, E3, E4, E9, E10)</a:t>
              </a:r>
              <a:endParaRPr sz="800" b="0" i="0" u="none" strike="noStrike" cap="none">
                <a:solidFill>
                  <a:srgbClr val="FFFFFF"/>
                </a:solidFill>
                <a:latin typeface="Roboto"/>
                <a:ea typeface="Roboto"/>
                <a:cs typeface="Roboto"/>
                <a:sym typeface="Roboto"/>
              </a:endParaRPr>
            </a:p>
          </p:txBody>
        </p:sp>
      </p:grpSp>
      <p:grpSp>
        <p:nvGrpSpPr>
          <p:cNvPr id="513" name="Google Shape;513;g2e30466dc39_0_1168"/>
          <p:cNvGrpSpPr/>
          <p:nvPr/>
        </p:nvGrpSpPr>
        <p:grpSpPr>
          <a:xfrm>
            <a:off x="2223148" y="2416903"/>
            <a:ext cx="1068600" cy="1068600"/>
            <a:chOff x="5214448" y="3234278"/>
            <a:chExt cx="1068600" cy="1068600"/>
          </a:xfrm>
        </p:grpSpPr>
        <p:sp>
          <p:nvSpPr>
            <p:cNvPr id="514" name="Google Shape;514;g2e30466dc39_0_1168"/>
            <p:cNvSpPr/>
            <p:nvPr/>
          </p:nvSpPr>
          <p:spPr>
            <a:xfrm>
              <a:off x="5214448" y="3234278"/>
              <a:ext cx="1068600" cy="1068600"/>
            </a:xfrm>
            <a:prstGeom prst="ellipse">
              <a:avLst/>
            </a:prstGeom>
            <a:solidFill>
              <a:srgbClr val="155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g2e30466dc39_0_1168"/>
            <p:cNvSpPr txBox="1"/>
            <p:nvPr/>
          </p:nvSpPr>
          <p:spPr>
            <a:xfrm>
              <a:off x="5367375" y="3402503"/>
              <a:ext cx="762600" cy="732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800"/>
                <a:buFont typeface="Arial"/>
                <a:buNone/>
              </a:pPr>
              <a:r>
                <a:rPr lang="es" sz="800" b="0" i="0" u="none" strike="noStrike" cap="none">
                  <a:solidFill>
                    <a:srgbClr val="FFFFFF"/>
                  </a:solidFill>
                  <a:latin typeface="Roboto"/>
                  <a:ea typeface="Roboto"/>
                  <a:cs typeface="Roboto"/>
                  <a:sym typeface="Roboto"/>
                </a:rPr>
                <a:t>Esenciales Disciplinares (E5, E6, E7, E8, E11). </a:t>
              </a:r>
              <a:endParaRPr sz="800" b="0" i="0" u="none" strike="noStrike" cap="none">
                <a:solidFill>
                  <a:srgbClr val="FFFFFF"/>
                </a:solidFill>
                <a:latin typeface="Roboto"/>
                <a:ea typeface="Roboto"/>
                <a:cs typeface="Roboto"/>
                <a:sym typeface="Roboto"/>
              </a:endParaRPr>
            </a:p>
          </p:txBody>
        </p:sp>
      </p:grpSp>
      <p:pic>
        <p:nvPicPr>
          <p:cNvPr id="516" name="Google Shape;516;g2e30466dc39_0_1168"/>
          <p:cNvPicPr preferRelativeResize="0"/>
          <p:nvPr/>
        </p:nvPicPr>
        <p:blipFill rotWithShape="1">
          <a:blip r:embed="rId4">
            <a:alphaModFix/>
          </a:blip>
          <a:srcRect/>
          <a:stretch/>
        </p:blipFill>
        <p:spPr>
          <a:xfrm rot="-6597745" flipH="1">
            <a:off x="1745882" y="3643913"/>
            <a:ext cx="1112385" cy="852881"/>
          </a:xfrm>
          <a:prstGeom prst="rect">
            <a:avLst/>
          </a:prstGeom>
          <a:noFill/>
          <a:ln>
            <a:noFill/>
          </a:ln>
        </p:spPr>
      </p:pic>
      <p:pic>
        <p:nvPicPr>
          <p:cNvPr id="517" name="Google Shape;517;g2e30466dc39_0_1168"/>
          <p:cNvPicPr preferRelativeResize="0"/>
          <p:nvPr/>
        </p:nvPicPr>
        <p:blipFill rotWithShape="1">
          <a:blip r:embed="rId4">
            <a:alphaModFix/>
          </a:blip>
          <a:srcRect/>
          <a:stretch/>
        </p:blipFill>
        <p:spPr>
          <a:xfrm rot="-5400058" flipH="1">
            <a:off x="3646969" y="3031790"/>
            <a:ext cx="782654" cy="852871"/>
          </a:xfrm>
          <a:prstGeom prst="rect">
            <a:avLst/>
          </a:prstGeom>
          <a:noFill/>
          <a:ln>
            <a:noFill/>
          </a:ln>
        </p:spPr>
      </p:pic>
      <p:pic>
        <p:nvPicPr>
          <p:cNvPr id="518" name="Google Shape;518;g2e30466dc39_0_1168"/>
          <p:cNvPicPr preferRelativeResize="0"/>
          <p:nvPr/>
        </p:nvPicPr>
        <p:blipFill rotWithShape="1">
          <a:blip r:embed="rId4">
            <a:alphaModFix/>
          </a:blip>
          <a:srcRect/>
          <a:stretch/>
        </p:blipFill>
        <p:spPr>
          <a:xfrm rot="5399880">
            <a:off x="4333601" y="3411911"/>
            <a:ext cx="782654" cy="906028"/>
          </a:xfrm>
          <a:prstGeom prst="rect">
            <a:avLst/>
          </a:prstGeom>
          <a:noFill/>
          <a:ln>
            <a:noFill/>
          </a:ln>
        </p:spPr>
      </p:pic>
      <p:pic>
        <p:nvPicPr>
          <p:cNvPr id="519" name="Google Shape;519;g2e30466dc39_0_1168"/>
          <p:cNvPicPr preferRelativeResize="0"/>
          <p:nvPr/>
        </p:nvPicPr>
        <p:blipFill rotWithShape="1">
          <a:blip r:embed="rId4">
            <a:alphaModFix/>
          </a:blip>
          <a:srcRect/>
          <a:stretch/>
        </p:blipFill>
        <p:spPr>
          <a:xfrm rot="5399880">
            <a:off x="6314801" y="3411911"/>
            <a:ext cx="782654" cy="906028"/>
          </a:xfrm>
          <a:prstGeom prst="rect">
            <a:avLst/>
          </a:prstGeom>
          <a:noFill/>
          <a:ln>
            <a:noFill/>
          </a:ln>
        </p:spPr>
      </p:pic>
      <p:pic>
        <p:nvPicPr>
          <p:cNvPr id="520" name="Google Shape;520;g2e30466dc39_0_1168"/>
          <p:cNvPicPr preferRelativeResize="0"/>
          <p:nvPr/>
        </p:nvPicPr>
        <p:blipFill rotWithShape="1">
          <a:blip r:embed="rId4">
            <a:alphaModFix/>
          </a:blip>
          <a:srcRect/>
          <a:stretch/>
        </p:blipFill>
        <p:spPr>
          <a:xfrm rot="-5400058" flipH="1">
            <a:off x="5551969" y="3184190"/>
            <a:ext cx="782654" cy="85287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g2e30466dc39_0_1204"/>
          <p:cNvPicPr preferRelativeResize="0"/>
          <p:nvPr/>
        </p:nvPicPr>
        <p:blipFill rotWithShape="1">
          <a:blip r:embed="rId3">
            <a:alphaModFix/>
          </a:blip>
          <a:srcRect l="6485" r="4554"/>
          <a:stretch/>
        </p:blipFill>
        <p:spPr>
          <a:xfrm>
            <a:off x="0" y="-49575"/>
            <a:ext cx="9232000" cy="5193001"/>
          </a:xfrm>
          <a:prstGeom prst="rect">
            <a:avLst/>
          </a:prstGeom>
          <a:noFill/>
          <a:ln>
            <a:noFill/>
          </a:ln>
        </p:spPr>
      </p:pic>
      <p:sp>
        <p:nvSpPr>
          <p:cNvPr id="526" name="Google Shape;526;g2e30466dc39_0_1204"/>
          <p:cNvSpPr txBox="1">
            <a:spLocks noGrp="1"/>
          </p:cNvSpPr>
          <p:nvPr>
            <p:ph type="title" idx="4294967295"/>
          </p:nvPr>
        </p:nvSpPr>
        <p:spPr>
          <a:xfrm>
            <a:off x="3027650" y="-76200"/>
            <a:ext cx="3353400" cy="5193000"/>
          </a:xfrm>
          <a:prstGeom prst="rect">
            <a:avLst/>
          </a:prstGeom>
          <a:solidFill>
            <a:srgbClr val="434343">
              <a:alpha val="77647"/>
            </a:srgbClr>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a:solidFill>
                <a:srgbClr val="00FFFF"/>
              </a:solidFill>
              <a:latin typeface="Oswald"/>
              <a:ea typeface="Oswald"/>
              <a:cs typeface="Oswald"/>
              <a:sym typeface="Oswald"/>
            </a:endParaRPr>
          </a:p>
          <a:p>
            <a:pPr marL="0" lvl="0" indent="0" algn="l" rtl="0">
              <a:lnSpc>
                <a:spcPct val="100000"/>
              </a:lnSpc>
              <a:spcBef>
                <a:spcPts val="0"/>
              </a:spcBef>
              <a:spcAft>
                <a:spcPts val="0"/>
              </a:spcAft>
              <a:buClr>
                <a:schemeClr val="dk1"/>
              </a:buClr>
              <a:buSzPts val="1906"/>
              <a:buFont typeface="Arial"/>
              <a:buNone/>
            </a:pPr>
            <a:r>
              <a:rPr lang="es" sz="3359" b="1">
                <a:solidFill>
                  <a:srgbClr val="00FFFF"/>
                </a:solidFill>
                <a:latin typeface="Oswald"/>
                <a:ea typeface="Oswald"/>
                <a:cs typeface="Oswald"/>
                <a:sym typeface="Oswald"/>
              </a:rPr>
              <a:t>PLANIFICACIÓN CURRICULAR:</a:t>
            </a:r>
            <a:endParaRPr sz="3359" b="1">
              <a:solidFill>
                <a:srgbClr val="00FFFF"/>
              </a:solidFill>
              <a:latin typeface="Oswald"/>
              <a:ea typeface="Oswald"/>
              <a:cs typeface="Oswald"/>
              <a:sym typeface="Oswald"/>
            </a:endParaRPr>
          </a:p>
          <a:p>
            <a:pPr marL="0" lvl="0" indent="0" algn="l" rtl="0">
              <a:lnSpc>
                <a:spcPct val="100000"/>
              </a:lnSpc>
              <a:spcBef>
                <a:spcPts val="0"/>
              </a:spcBef>
              <a:spcAft>
                <a:spcPts val="0"/>
              </a:spcAft>
              <a:buClr>
                <a:schemeClr val="dk1"/>
              </a:buClr>
              <a:buSzPts val="1906"/>
              <a:buFont typeface="Arial"/>
              <a:buNone/>
            </a:pPr>
            <a:r>
              <a:rPr lang="es" sz="2660" b="1">
                <a:solidFill>
                  <a:schemeClr val="lt1"/>
                </a:solidFill>
                <a:latin typeface="Arial Narrow"/>
                <a:ea typeface="Arial Narrow"/>
                <a:cs typeface="Arial Narrow"/>
                <a:sym typeface="Arial Narrow"/>
              </a:rPr>
              <a:t>Ejemplo</a:t>
            </a:r>
            <a:endParaRPr sz="2660" b="1">
              <a:solidFill>
                <a:schemeClr val="lt1"/>
              </a:solidFill>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100" b="1">
              <a:solidFill>
                <a:schemeClr val="lt1"/>
              </a:solidFill>
              <a:latin typeface="Arial Narrow"/>
              <a:ea typeface="Arial Narrow"/>
              <a:cs typeface="Arial Narrow"/>
              <a:sym typeface="Arial Narrow"/>
            </a:endParaRPr>
          </a:p>
          <a:p>
            <a:pPr marL="0" lvl="0" indent="0" algn="l" rtl="0">
              <a:lnSpc>
                <a:spcPct val="100000"/>
              </a:lnSpc>
              <a:spcBef>
                <a:spcPts val="0"/>
              </a:spcBef>
              <a:spcAft>
                <a:spcPts val="0"/>
              </a:spcAft>
              <a:buSzPts val="2800"/>
              <a:buNone/>
            </a:pPr>
            <a:endParaRPr sz="252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g2e30466dc39_0_1209"/>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532" name="Google Shape;532;g2e30466dc39_0_1209"/>
          <p:cNvGraphicFramePr/>
          <p:nvPr/>
        </p:nvGraphicFramePr>
        <p:xfrm>
          <a:off x="450500" y="2000250"/>
          <a:ext cx="8391700" cy="2056755"/>
        </p:xfrm>
        <a:graphic>
          <a:graphicData uri="http://schemas.openxmlformats.org/drawingml/2006/table">
            <a:tbl>
              <a:tblPr>
                <a:noFill/>
                <a:tableStyleId>{48D534B0-A0BB-4063-A04C-D9A3B822251B}</a:tableStyleId>
              </a:tblPr>
              <a:tblGrid>
                <a:gridCol w="2097925">
                  <a:extLst>
                    <a:ext uri="{9D8B030D-6E8A-4147-A177-3AD203B41FA5}">
                      <a16:colId xmlns:a16="http://schemas.microsoft.com/office/drawing/2014/main" val="20000"/>
                    </a:ext>
                  </a:extLst>
                </a:gridCol>
                <a:gridCol w="2097925">
                  <a:extLst>
                    <a:ext uri="{9D8B030D-6E8A-4147-A177-3AD203B41FA5}">
                      <a16:colId xmlns:a16="http://schemas.microsoft.com/office/drawing/2014/main" val="20001"/>
                    </a:ext>
                  </a:extLst>
                </a:gridCol>
                <a:gridCol w="2097925">
                  <a:extLst>
                    <a:ext uri="{9D8B030D-6E8A-4147-A177-3AD203B41FA5}">
                      <a16:colId xmlns:a16="http://schemas.microsoft.com/office/drawing/2014/main" val="20002"/>
                    </a:ext>
                  </a:extLst>
                </a:gridCol>
                <a:gridCol w="2097925">
                  <a:extLst>
                    <a:ext uri="{9D8B030D-6E8A-4147-A177-3AD203B41FA5}">
                      <a16:colId xmlns:a16="http://schemas.microsoft.com/office/drawing/2014/main" val="20003"/>
                    </a:ext>
                  </a:extLst>
                </a:gridCol>
              </a:tblGrid>
              <a:tr h="411275">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solidFill>
                            <a:schemeClr val="lt1"/>
                          </a:solidFill>
                          <a:latin typeface="Arial Narrow"/>
                          <a:ea typeface="Arial Narrow"/>
                          <a:cs typeface="Arial Narrow"/>
                          <a:sym typeface="Arial Narrow"/>
                        </a:rPr>
                        <a:t>Nombre del Docente</a:t>
                      </a:r>
                      <a:endParaRPr sz="1400" u="none" strike="noStrike" cap="none">
                        <a:solidFill>
                          <a:schemeClr val="lt1"/>
                        </a:solidFill>
                        <a:latin typeface="Arial Narrow"/>
                        <a:ea typeface="Arial Narrow"/>
                        <a:cs typeface="Arial Narrow"/>
                        <a:sym typeface="Arial Narrow"/>
                      </a:endParaRP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solidFill>
                            <a:schemeClr val="lt1"/>
                          </a:solidFill>
                          <a:latin typeface="Arial Narrow"/>
                          <a:ea typeface="Arial Narrow"/>
                          <a:cs typeface="Arial Narrow"/>
                          <a:sym typeface="Arial Narrow"/>
                        </a:rPr>
                        <a:t>Periodo </a:t>
                      </a:r>
                      <a:r>
                        <a:rPr lang="es" sz="1200" u="none" strike="noStrike" cap="none">
                          <a:solidFill>
                            <a:schemeClr val="lt1"/>
                          </a:solidFill>
                          <a:latin typeface="Arial Narrow"/>
                          <a:ea typeface="Arial Narrow"/>
                          <a:cs typeface="Arial Narrow"/>
                          <a:sym typeface="Arial Narrow"/>
                        </a:rPr>
                        <a:t>(Semestre/trimestre)</a:t>
                      </a:r>
                      <a:endParaRPr sz="1200" u="none" strike="noStrike" cap="none">
                        <a:solidFill>
                          <a:schemeClr val="lt1"/>
                        </a:solidFill>
                        <a:latin typeface="Arial Narrow"/>
                        <a:ea typeface="Arial Narrow"/>
                        <a:cs typeface="Arial Narrow"/>
                        <a:sym typeface="Arial Narrow"/>
                      </a:endParaRP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latin typeface="Arial Narrow"/>
                          <a:ea typeface="Arial Narrow"/>
                          <a:cs typeface="Arial Narrow"/>
                          <a:sym typeface="Arial Narrow"/>
                        </a:rPr>
                        <a:t>1° Semestre</a:t>
                      </a:r>
                      <a:endParaRPr sz="1400"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0"/>
                  </a:ext>
                </a:extLst>
              </a:tr>
              <a:tr h="411275">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solidFill>
                            <a:schemeClr val="lt1"/>
                          </a:solidFill>
                          <a:latin typeface="Arial Narrow"/>
                          <a:ea typeface="Arial Narrow"/>
                          <a:cs typeface="Arial Narrow"/>
                          <a:sym typeface="Arial Narrow"/>
                        </a:rPr>
                        <a:t>Curso/Nivel</a:t>
                      </a:r>
                      <a:endParaRPr sz="1400" u="none" strike="noStrike" cap="none">
                        <a:solidFill>
                          <a:schemeClr val="lt1"/>
                        </a:solidFill>
                        <a:latin typeface="Arial Narrow"/>
                        <a:ea typeface="Arial Narrow"/>
                        <a:cs typeface="Arial Narrow"/>
                        <a:sym typeface="Arial Narrow"/>
                      </a:endParaRP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latin typeface="Arial Narrow"/>
                          <a:ea typeface="Arial Narrow"/>
                          <a:cs typeface="Arial Narrow"/>
                          <a:sym typeface="Arial Narrow"/>
                        </a:rPr>
                        <a:t>1° Básico</a:t>
                      </a:r>
                      <a:endParaRPr sz="14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solidFill>
                            <a:schemeClr val="lt1"/>
                          </a:solidFill>
                          <a:latin typeface="Arial Narrow"/>
                          <a:ea typeface="Arial Narrow"/>
                          <a:cs typeface="Arial Narrow"/>
                          <a:sym typeface="Arial Narrow"/>
                        </a:rPr>
                        <a:t>N° Semanas</a:t>
                      </a:r>
                      <a:endParaRPr sz="1400" u="none" strike="noStrike" cap="none">
                        <a:solidFill>
                          <a:schemeClr val="lt1"/>
                        </a:solidFill>
                        <a:latin typeface="Arial Narrow"/>
                        <a:ea typeface="Arial Narrow"/>
                        <a:cs typeface="Arial Narrow"/>
                        <a:sym typeface="Arial Narrow"/>
                      </a:endParaRP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latin typeface="Arial Narrow"/>
                          <a:ea typeface="Arial Narrow"/>
                          <a:cs typeface="Arial Narrow"/>
                          <a:sym typeface="Arial Narrow"/>
                        </a:rPr>
                        <a:t>7</a:t>
                      </a:r>
                      <a:endParaRPr sz="1400"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1"/>
                  </a:ext>
                </a:extLst>
              </a:tr>
              <a:tr h="411275">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solidFill>
                            <a:schemeClr val="lt1"/>
                          </a:solidFill>
                          <a:latin typeface="Arial Narrow"/>
                          <a:ea typeface="Arial Narrow"/>
                          <a:cs typeface="Arial Narrow"/>
                          <a:sym typeface="Arial Narrow"/>
                        </a:rPr>
                        <a:t>Asignatura/Módulo</a:t>
                      </a:r>
                      <a:endParaRPr sz="1400" u="none" strike="noStrike" cap="none">
                        <a:solidFill>
                          <a:schemeClr val="lt1"/>
                        </a:solidFill>
                        <a:latin typeface="Arial Narrow"/>
                        <a:ea typeface="Arial Narrow"/>
                        <a:cs typeface="Arial Narrow"/>
                        <a:sym typeface="Arial Narrow"/>
                      </a:endParaRP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latin typeface="Arial Narrow"/>
                          <a:ea typeface="Arial Narrow"/>
                          <a:cs typeface="Arial Narrow"/>
                          <a:sym typeface="Arial Narrow"/>
                        </a:rPr>
                        <a:t>MATEMÁTICA</a:t>
                      </a:r>
                      <a:endParaRPr sz="14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solidFill>
                            <a:schemeClr val="lt1"/>
                          </a:solidFill>
                          <a:latin typeface="Arial Narrow"/>
                          <a:ea typeface="Arial Narrow"/>
                          <a:cs typeface="Arial Narrow"/>
                          <a:sym typeface="Arial Narrow"/>
                        </a:rPr>
                        <a:t>N° Horas Pedagógicas</a:t>
                      </a:r>
                      <a:endParaRPr sz="1400" u="none" strike="noStrike" cap="none">
                        <a:solidFill>
                          <a:schemeClr val="lt1"/>
                        </a:solidFill>
                        <a:latin typeface="Arial Narrow"/>
                        <a:ea typeface="Arial Narrow"/>
                        <a:cs typeface="Arial Narrow"/>
                        <a:sym typeface="Arial Narrow"/>
                      </a:endParaRP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latin typeface="Arial Narrow"/>
                          <a:ea typeface="Arial Narrow"/>
                          <a:cs typeface="Arial Narrow"/>
                          <a:sym typeface="Arial Narrow"/>
                        </a:rPr>
                        <a:t>56</a:t>
                      </a:r>
                      <a:endParaRPr sz="1400"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2"/>
                  </a:ext>
                </a:extLst>
              </a:tr>
              <a:tr h="411275">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solidFill>
                            <a:schemeClr val="lt1"/>
                          </a:solidFill>
                          <a:latin typeface="Arial Narrow"/>
                          <a:ea typeface="Arial Narrow"/>
                          <a:cs typeface="Arial Narrow"/>
                          <a:sym typeface="Arial Narrow"/>
                        </a:rPr>
                        <a:t>Unidad </a:t>
                      </a:r>
                      <a:r>
                        <a:rPr lang="es" sz="1200" u="none" strike="noStrike" cap="none">
                          <a:solidFill>
                            <a:schemeClr val="lt1"/>
                          </a:solidFill>
                          <a:latin typeface="Arial Narrow"/>
                          <a:ea typeface="Arial Narrow"/>
                          <a:cs typeface="Arial Narrow"/>
                          <a:sym typeface="Arial Narrow"/>
                        </a:rPr>
                        <a:t>(nombre y número)</a:t>
                      </a:r>
                      <a:endParaRPr sz="1200" u="none" strike="noStrike" cap="none">
                        <a:solidFill>
                          <a:schemeClr val="lt1"/>
                        </a:solidFill>
                        <a:latin typeface="Arial Narrow"/>
                        <a:ea typeface="Arial Narrow"/>
                        <a:cs typeface="Arial Narrow"/>
                        <a:sym typeface="Arial Narrow"/>
                      </a:endParaRP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latin typeface="Arial Narrow"/>
                          <a:ea typeface="Arial Narrow"/>
                          <a:cs typeface="Arial Narrow"/>
                          <a:sym typeface="Arial Narrow"/>
                        </a:rPr>
                        <a:t>2: Números, patrones numéricos y geométricos, figuras 2D y 3D</a:t>
                      </a:r>
                      <a:endParaRPr sz="14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solidFill>
                            <a:schemeClr val="lt1"/>
                          </a:solidFill>
                          <a:latin typeface="Arial Narrow"/>
                          <a:ea typeface="Arial Narrow"/>
                          <a:cs typeface="Arial Narrow"/>
                          <a:sym typeface="Arial Narrow"/>
                        </a:rPr>
                        <a:t>Fecha de Inicio y Término</a:t>
                      </a:r>
                      <a:endParaRPr sz="1400" u="none" strike="noStrike" cap="none">
                        <a:solidFill>
                          <a:schemeClr val="lt1"/>
                        </a:solidFill>
                        <a:latin typeface="Arial Narrow"/>
                        <a:ea typeface="Arial Narrow"/>
                        <a:cs typeface="Arial Narrow"/>
                        <a:sym typeface="Arial Narrow"/>
                      </a:endParaRP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400" u="none" strike="noStrike" cap="none">
                          <a:latin typeface="Arial Narrow"/>
                          <a:ea typeface="Arial Narrow"/>
                          <a:cs typeface="Arial Narrow"/>
                          <a:sym typeface="Arial Narrow"/>
                        </a:rPr>
                        <a:t>mayo-junio</a:t>
                      </a:r>
                      <a:endParaRPr sz="1400"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3"/>
                  </a:ext>
                </a:extLst>
              </a:tr>
            </a:tbl>
          </a:graphicData>
        </a:graphic>
      </p:graphicFrame>
      <p:sp>
        <p:nvSpPr>
          <p:cNvPr id="533" name="Google Shape;533;g2e30466dc39_0_1209"/>
          <p:cNvSpPr txBox="1"/>
          <p:nvPr/>
        </p:nvSpPr>
        <p:spPr>
          <a:xfrm>
            <a:off x="450500" y="944225"/>
            <a:ext cx="82254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s" sz="2200" b="1" i="0" u="none" strike="noStrike" cap="none">
                <a:solidFill>
                  <a:srgbClr val="073763"/>
                </a:solidFill>
                <a:latin typeface="Arial Narrow"/>
                <a:ea typeface="Arial Narrow"/>
                <a:cs typeface="Arial Narrow"/>
                <a:sym typeface="Arial Narrow"/>
              </a:rPr>
              <a:t>PLANIFICACIÓN POR UNIDAD</a:t>
            </a:r>
            <a:endParaRPr sz="2200" b="1" i="0" u="none" strike="noStrike" cap="none">
              <a:solidFill>
                <a:srgbClr val="073763"/>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2100"/>
              <a:buFont typeface="Arial"/>
              <a:buNone/>
            </a:pPr>
            <a:endParaRPr sz="2100" b="1" i="0" u="none" strike="noStrike" cap="none">
              <a:solidFill>
                <a:srgbClr val="073763"/>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700"/>
              <a:buFont typeface="Arial"/>
              <a:buNone/>
            </a:pPr>
            <a:r>
              <a:rPr lang="es" sz="1700" b="1" i="0" u="none" strike="noStrike" cap="none">
                <a:solidFill>
                  <a:srgbClr val="0B5394"/>
                </a:solidFill>
                <a:latin typeface="Arial Narrow"/>
                <a:ea typeface="Arial Narrow"/>
                <a:cs typeface="Arial Narrow"/>
                <a:sym typeface="Arial Narrow"/>
              </a:rPr>
              <a:t>FORMATO DE PLANIFICACIÓN - MEI SEA Chile</a:t>
            </a:r>
            <a:endParaRPr sz="1700" b="1" i="0" u="none" strike="noStrike" cap="none">
              <a:solidFill>
                <a:srgbClr val="0B5394"/>
              </a:solidFill>
              <a:latin typeface="Arial Narrow"/>
              <a:ea typeface="Arial Narrow"/>
              <a:cs typeface="Arial Narrow"/>
              <a:sym typeface="Arial Narrow"/>
            </a:endParaRPr>
          </a:p>
        </p:txBody>
      </p:sp>
      <p:sp>
        <p:nvSpPr>
          <p:cNvPr id="534" name="Google Shape;534;g2e30466dc39_0_1209"/>
          <p:cNvSpPr/>
          <p:nvPr/>
        </p:nvSpPr>
        <p:spPr>
          <a:xfrm>
            <a:off x="221250" y="213085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a:t>
            </a:r>
            <a:endParaRPr sz="1100" b="1" i="0" u="none" strike="noStrike" cap="none">
              <a:solidFill>
                <a:schemeClr val="lt1"/>
              </a:solidFill>
              <a:latin typeface="Arial Narrow"/>
              <a:ea typeface="Arial Narrow"/>
              <a:cs typeface="Arial Narrow"/>
              <a:sym typeface="Arial Narrow"/>
            </a:endParaRPr>
          </a:p>
        </p:txBody>
      </p:sp>
      <p:sp>
        <p:nvSpPr>
          <p:cNvPr id="535" name="Google Shape;535;g2e30466dc39_0_1209"/>
          <p:cNvSpPr/>
          <p:nvPr/>
        </p:nvSpPr>
        <p:spPr>
          <a:xfrm>
            <a:off x="221250" y="251185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a:t>
            </a:r>
            <a:endParaRPr sz="1100" b="1" i="0" u="none" strike="noStrike" cap="none">
              <a:solidFill>
                <a:schemeClr val="lt1"/>
              </a:solidFill>
              <a:latin typeface="Arial Narrow"/>
              <a:ea typeface="Arial Narrow"/>
              <a:cs typeface="Arial Narrow"/>
              <a:sym typeface="Arial Narrow"/>
            </a:endParaRPr>
          </a:p>
        </p:txBody>
      </p:sp>
      <p:sp>
        <p:nvSpPr>
          <p:cNvPr id="536" name="Google Shape;536;g2e30466dc39_0_1209"/>
          <p:cNvSpPr/>
          <p:nvPr/>
        </p:nvSpPr>
        <p:spPr>
          <a:xfrm>
            <a:off x="221250" y="289285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3</a:t>
            </a:r>
            <a:endParaRPr sz="1100" b="1" i="0" u="none" strike="noStrike" cap="none">
              <a:solidFill>
                <a:schemeClr val="lt1"/>
              </a:solidFill>
              <a:latin typeface="Arial Narrow"/>
              <a:ea typeface="Arial Narrow"/>
              <a:cs typeface="Arial Narrow"/>
              <a:sym typeface="Arial Narrow"/>
            </a:endParaRPr>
          </a:p>
        </p:txBody>
      </p:sp>
      <p:sp>
        <p:nvSpPr>
          <p:cNvPr id="537" name="Google Shape;537;g2e30466dc39_0_1209"/>
          <p:cNvSpPr/>
          <p:nvPr/>
        </p:nvSpPr>
        <p:spPr>
          <a:xfrm>
            <a:off x="221250" y="327385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4</a:t>
            </a:r>
            <a:endParaRPr sz="1100" b="1" i="0" u="none" strike="noStrike" cap="none">
              <a:solidFill>
                <a:schemeClr val="lt1"/>
              </a:solidFill>
              <a:latin typeface="Arial Narrow"/>
              <a:ea typeface="Arial Narrow"/>
              <a:cs typeface="Arial Narrow"/>
              <a:sym typeface="Arial Narrow"/>
            </a:endParaRPr>
          </a:p>
        </p:txBody>
      </p:sp>
      <p:sp>
        <p:nvSpPr>
          <p:cNvPr id="538" name="Google Shape;538;g2e30466dc39_0_1209"/>
          <p:cNvSpPr/>
          <p:nvPr/>
        </p:nvSpPr>
        <p:spPr>
          <a:xfrm>
            <a:off x="4412250" y="213085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5</a:t>
            </a:r>
            <a:endParaRPr sz="1100" b="1" i="0" u="none" strike="noStrike" cap="none">
              <a:solidFill>
                <a:schemeClr val="lt1"/>
              </a:solidFill>
              <a:latin typeface="Arial Narrow"/>
              <a:ea typeface="Arial Narrow"/>
              <a:cs typeface="Arial Narrow"/>
              <a:sym typeface="Arial Narrow"/>
            </a:endParaRPr>
          </a:p>
        </p:txBody>
      </p:sp>
      <p:sp>
        <p:nvSpPr>
          <p:cNvPr id="539" name="Google Shape;539;g2e30466dc39_0_1209"/>
          <p:cNvSpPr/>
          <p:nvPr/>
        </p:nvSpPr>
        <p:spPr>
          <a:xfrm>
            <a:off x="4412250" y="251185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6</a:t>
            </a:r>
            <a:endParaRPr sz="1100" b="1" i="0" u="none" strike="noStrike" cap="none">
              <a:solidFill>
                <a:schemeClr val="lt1"/>
              </a:solidFill>
              <a:latin typeface="Arial Narrow"/>
              <a:ea typeface="Arial Narrow"/>
              <a:cs typeface="Arial Narrow"/>
              <a:sym typeface="Arial Narrow"/>
            </a:endParaRPr>
          </a:p>
        </p:txBody>
      </p:sp>
      <p:sp>
        <p:nvSpPr>
          <p:cNvPr id="540" name="Google Shape;540;g2e30466dc39_0_1209"/>
          <p:cNvSpPr/>
          <p:nvPr/>
        </p:nvSpPr>
        <p:spPr>
          <a:xfrm>
            <a:off x="4412250" y="289285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7</a:t>
            </a:r>
            <a:endParaRPr sz="1100" b="1" i="0" u="none" strike="noStrike" cap="none">
              <a:solidFill>
                <a:schemeClr val="lt1"/>
              </a:solidFill>
              <a:latin typeface="Arial Narrow"/>
              <a:ea typeface="Arial Narrow"/>
              <a:cs typeface="Arial Narrow"/>
              <a:sym typeface="Arial Narrow"/>
            </a:endParaRPr>
          </a:p>
        </p:txBody>
      </p:sp>
      <p:sp>
        <p:nvSpPr>
          <p:cNvPr id="541" name="Google Shape;541;g2e30466dc39_0_1209"/>
          <p:cNvSpPr/>
          <p:nvPr/>
        </p:nvSpPr>
        <p:spPr>
          <a:xfrm>
            <a:off x="4412250" y="327385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8</a:t>
            </a:r>
            <a:endParaRPr sz="1100" b="1" i="0" u="none" strike="noStrike" cap="none">
              <a:solidFill>
                <a:schemeClr val="lt1"/>
              </a:solidFill>
              <a:latin typeface="Arial Narrow"/>
              <a:ea typeface="Arial Narrow"/>
              <a:cs typeface="Arial Narrow"/>
              <a:sym typeface="Arial Narrow"/>
            </a:endParaRPr>
          </a:p>
        </p:txBody>
      </p:sp>
      <p:pic>
        <p:nvPicPr>
          <p:cNvPr id="542" name="Google Shape;542;g2e30466dc39_0_1209"/>
          <p:cNvPicPr preferRelativeResize="0"/>
          <p:nvPr/>
        </p:nvPicPr>
        <p:blipFill rotWithShape="1">
          <a:blip r:embed="rId4">
            <a:alphaModFix/>
          </a:blip>
          <a:srcRect l="6883" t="20298" r="68653" b="11695"/>
          <a:stretch/>
        </p:blipFill>
        <p:spPr>
          <a:xfrm>
            <a:off x="7891014" y="553462"/>
            <a:ext cx="1159935" cy="1812876"/>
          </a:xfrm>
          <a:prstGeom prst="rect">
            <a:avLst/>
          </a:prstGeom>
          <a:noFill/>
          <a:ln>
            <a:noFill/>
          </a:ln>
        </p:spPr>
      </p:pic>
      <p:pic>
        <p:nvPicPr>
          <p:cNvPr id="543" name="Google Shape;543;g2e30466dc39_0_1209"/>
          <p:cNvPicPr preferRelativeResize="0"/>
          <p:nvPr/>
        </p:nvPicPr>
        <p:blipFill rotWithShape="1">
          <a:blip r:embed="rId5">
            <a:alphaModFix/>
          </a:blip>
          <a:srcRect/>
          <a:stretch/>
        </p:blipFill>
        <p:spPr>
          <a:xfrm rot="151975">
            <a:off x="6877376" y="897986"/>
            <a:ext cx="782655" cy="906029"/>
          </a:xfrm>
          <a:prstGeom prst="rect">
            <a:avLst/>
          </a:prstGeom>
          <a:noFill/>
          <a:ln>
            <a:noFill/>
          </a:ln>
        </p:spPr>
      </p:pic>
      <p:sp>
        <p:nvSpPr>
          <p:cNvPr id="544" name="Google Shape;544;g2e30466dc39_0_1209"/>
          <p:cNvSpPr txBox="1"/>
          <p:nvPr/>
        </p:nvSpPr>
        <p:spPr>
          <a:xfrm>
            <a:off x="6539113" y="138225"/>
            <a:ext cx="1459200" cy="49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FF"/>
                </a:solidFill>
                <a:latin typeface="Arial"/>
                <a:ea typeface="Arial"/>
                <a:cs typeface="Arial"/>
                <a:sym typeface="Arial"/>
              </a:rPr>
              <a:t>Programas MINEDUC</a:t>
            </a:r>
            <a:endParaRPr sz="1800" b="1" i="0" u="none" strike="noStrike" cap="none">
              <a:solidFill>
                <a:srgbClr val="0000FF"/>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g2e30466dc39_0_1223"/>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550" name="Google Shape;550;g2e30466dc39_0_1223"/>
          <p:cNvGraphicFramePr/>
          <p:nvPr/>
        </p:nvGraphicFramePr>
        <p:xfrm>
          <a:off x="275375" y="266725"/>
          <a:ext cx="4975350" cy="4610070"/>
        </p:xfrm>
        <a:graphic>
          <a:graphicData uri="http://schemas.openxmlformats.org/drawingml/2006/table">
            <a:tbl>
              <a:tblPr>
                <a:noFill/>
                <a:tableStyleId>{48D534B0-A0BB-4063-A04C-D9A3B822251B}</a:tableStyleId>
              </a:tblPr>
              <a:tblGrid>
                <a:gridCol w="2487675">
                  <a:extLst>
                    <a:ext uri="{9D8B030D-6E8A-4147-A177-3AD203B41FA5}">
                      <a16:colId xmlns:a16="http://schemas.microsoft.com/office/drawing/2014/main" val="20000"/>
                    </a:ext>
                  </a:extLst>
                </a:gridCol>
                <a:gridCol w="2487675">
                  <a:extLst>
                    <a:ext uri="{9D8B030D-6E8A-4147-A177-3AD203B41FA5}">
                      <a16:colId xmlns:a16="http://schemas.microsoft.com/office/drawing/2014/main" val="20001"/>
                    </a:ext>
                  </a:extLst>
                </a:gridCol>
              </a:tblGrid>
              <a:tr h="2412325">
                <a:tc gridSpan="2">
                  <a:txBody>
                    <a:bodyPr/>
                    <a:lstStyle/>
                    <a:p>
                      <a:pPr marL="0" marR="0" lvl="0" indent="0" algn="l" rtl="0">
                        <a:lnSpc>
                          <a:spcPct val="100000"/>
                        </a:lnSpc>
                        <a:spcBef>
                          <a:spcPts val="0"/>
                        </a:spcBef>
                        <a:spcAft>
                          <a:spcPts val="0"/>
                        </a:spcAft>
                        <a:buClr>
                          <a:srgbClr val="000000"/>
                        </a:buClr>
                        <a:buSzPts val="1400"/>
                        <a:buFont typeface="Arial"/>
                        <a:buNone/>
                      </a:pPr>
                      <a:r>
                        <a:rPr lang="es" sz="1400" b="1" u="none" strike="noStrike" cap="none">
                          <a:latin typeface="Arial Narrow"/>
                          <a:ea typeface="Arial Narrow"/>
                          <a:cs typeface="Arial Narrow"/>
                          <a:sym typeface="Arial Narrow"/>
                        </a:rPr>
                        <a:t>ESENCIALES CURRICULARES DE LA UNIDAD </a:t>
                      </a:r>
                      <a:r>
                        <a:rPr lang="es" sz="1200" u="none" strike="noStrike" cap="none">
                          <a:latin typeface="Arial Narrow"/>
                          <a:ea typeface="Arial Narrow"/>
                          <a:cs typeface="Arial Narrow"/>
                          <a:sym typeface="Arial Narrow"/>
                        </a:rPr>
                        <a:t>(N°, nombre y descripción del Esencial)</a:t>
                      </a: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150"/>
                        <a:buFont typeface="Arial"/>
                        <a:buNone/>
                      </a:pPr>
                      <a:r>
                        <a:rPr lang="es" sz="1150" b="1" u="none" strike="noStrike" cap="none">
                          <a:solidFill>
                            <a:schemeClr val="dk1"/>
                          </a:solidFill>
                        </a:rPr>
                        <a:t>E1 COMUNIÓN CON DIOS Y COMPROMISO CON LA IGLESIA</a:t>
                      </a:r>
                      <a:endParaRPr sz="1150" b="1" u="none" strike="noStrike" cap="none">
                        <a:solidFill>
                          <a:schemeClr val="dk1"/>
                        </a:solidFill>
                      </a:endParaRPr>
                    </a:p>
                    <a:p>
                      <a:pPr marL="0" marR="0" lvl="0" indent="0" algn="l" rtl="0">
                        <a:lnSpc>
                          <a:spcPct val="100000"/>
                        </a:lnSpc>
                        <a:spcBef>
                          <a:spcPts val="0"/>
                        </a:spcBef>
                        <a:spcAft>
                          <a:spcPts val="0"/>
                        </a:spcAft>
                        <a:buClr>
                          <a:srgbClr val="000000"/>
                        </a:buClr>
                        <a:buSzPts val="1150"/>
                        <a:buFont typeface="Arial"/>
                        <a:buNone/>
                      </a:pPr>
                      <a:r>
                        <a:rPr lang="es" sz="1150" u="none" strike="noStrike" cap="none">
                          <a:solidFill>
                            <a:schemeClr val="dk1"/>
                          </a:solidFill>
                        </a:rPr>
                        <a:t>Desarrollo de una relación redentora con Cristo y de una sana vida devocional; sentido de pertenencia y compromiso con la IASD, y la misión mundial evangélica dada por Jesús a sus seguidores.</a:t>
                      </a:r>
                      <a:endParaRPr sz="1150" u="none" strike="noStrike" cap="none">
                        <a:solidFill>
                          <a:schemeClr val="dk1"/>
                        </a:solidFill>
                      </a:endParaRPr>
                    </a:p>
                    <a:p>
                      <a:pPr marL="0" marR="0" lvl="0" indent="0" algn="l" rtl="0">
                        <a:lnSpc>
                          <a:spcPct val="100000"/>
                        </a:lnSpc>
                        <a:spcBef>
                          <a:spcPts val="0"/>
                        </a:spcBef>
                        <a:spcAft>
                          <a:spcPts val="0"/>
                        </a:spcAft>
                        <a:buClr>
                          <a:srgbClr val="000000"/>
                        </a:buClr>
                        <a:buSzPts val="1150"/>
                        <a:buFont typeface="Arial"/>
                        <a:buNone/>
                      </a:pPr>
                      <a:endParaRPr sz="1150" u="none" strike="noStrike" cap="none">
                        <a:solidFill>
                          <a:schemeClr val="dk1"/>
                        </a:solidFill>
                      </a:endParaRPr>
                    </a:p>
                    <a:p>
                      <a:pPr marL="0" marR="0" lvl="0" indent="0" algn="l" rtl="0">
                        <a:lnSpc>
                          <a:spcPct val="100000"/>
                        </a:lnSpc>
                        <a:spcBef>
                          <a:spcPts val="0"/>
                        </a:spcBef>
                        <a:spcAft>
                          <a:spcPts val="0"/>
                        </a:spcAft>
                        <a:buClr>
                          <a:srgbClr val="000000"/>
                        </a:buClr>
                        <a:buSzPts val="1150"/>
                        <a:buFont typeface="Arial"/>
                        <a:buNone/>
                      </a:pPr>
                      <a:r>
                        <a:rPr lang="es" sz="1150" b="1" u="none" strike="noStrike" cap="none">
                          <a:solidFill>
                            <a:schemeClr val="dk1"/>
                          </a:solidFill>
                        </a:rPr>
                        <a:t>E2 ORIENTACIÓN AL TRABAJO ÚTIL</a:t>
                      </a:r>
                      <a:endParaRPr sz="1150" b="1" u="none" strike="noStrike" cap="none">
                        <a:solidFill>
                          <a:schemeClr val="dk1"/>
                        </a:solidFill>
                      </a:endParaRPr>
                    </a:p>
                    <a:p>
                      <a:pPr marL="0" marR="0" lvl="0" indent="0" algn="l" rtl="0">
                        <a:lnSpc>
                          <a:spcPct val="100000"/>
                        </a:lnSpc>
                        <a:spcBef>
                          <a:spcPts val="0"/>
                        </a:spcBef>
                        <a:spcAft>
                          <a:spcPts val="0"/>
                        </a:spcAft>
                        <a:buClr>
                          <a:srgbClr val="000000"/>
                        </a:buClr>
                        <a:buSzPts val="1150"/>
                        <a:buFont typeface="Arial"/>
                        <a:buNone/>
                      </a:pPr>
                      <a:r>
                        <a:rPr lang="es" sz="1150" u="none" strike="noStrike" cap="none">
                          <a:solidFill>
                            <a:schemeClr val="dk1"/>
                          </a:solidFill>
                        </a:rPr>
                        <a:t>Desarrollo de hábitos de laboriosidad y de una actitud positiva hacia el trabajo y el aprendizaje de habilidades prácticas, relacionadas con las capacidades y talentos del estudiante, para la formación del carácter y la promoción de un espíritu emprendedor</a:t>
                      </a:r>
                      <a:r>
                        <a:rPr lang="es" sz="1150" b="1" u="none" strike="noStrike" cap="none">
                          <a:solidFill>
                            <a:schemeClr val="dk1"/>
                          </a:solidFill>
                        </a:rPr>
                        <a:t>.</a:t>
                      </a:r>
                      <a:endParaRPr sz="1150" b="1"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100" u="none" strike="noStrike" cap="none">
                        <a:solidFill>
                          <a:schemeClr val="dk1"/>
                        </a:solidFill>
                      </a:endParaRPr>
                    </a:p>
                    <a:p>
                      <a:pPr marL="0" marR="0" lvl="0" indent="0" algn="l" rtl="0">
                        <a:lnSpc>
                          <a:spcPct val="100000"/>
                        </a:lnSpc>
                        <a:spcBef>
                          <a:spcPts val="0"/>
                        </a:spcBef>
                        <a:spcAft>
                          <a:spcPts val="0"/>
                        </a:spcAft>
                        <a:buClr>
                          <a:srgbClr val="000000"/>
                        </a:buClr>
                        <a:buSzPts val="1150"/>
                        <a:buFont typeface="Arial"/>
                        <a:buNone/>
                      </a:pPr>
                      <a:r>
                        <a:rPr lang="es" sz="1150" b="1" u="none" strike="noStrike" cap="none">
                          <a:solidFill>
                            <a:schemeClr val="dk1"/>
                          </a:solidFill>
                        </a:rPr>
                        <a:t>E4 PENSAMIENTO ANALÍTICO Y REFLEXIVO PARA LA TOMA DE DECISIONES SABIAS</a:t>
                      </a:r>
                      <a:endParaRPr sz="1150" b="1"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s" sz="1150" u="none" strike="noStrike" cap="none">
                          <a:solidFill>
                            <a:schemeClr val="dk1"/>
                          </a:solidFill>
                        </a:rPr>
                        <a:t>Desarrollo de las facultades superiores del pensamiento y de habilidades para distinguir correctamente lo verdadero de lo falso, lo valioso de lo menos importante y lo profundo de lo superficial, para la toma de decisiones sabias.</a:t>
                      </a:r>
                      <a:endParaRPr sz="1150" b="1" u="none" strike="noStrike" cap="none">
                        <a:solidFill>
                          <a:schemeClr val="dk1"/>
                        </a:solidFill>
                      </a:endParaRPr>
                    </a:p>
                    <a:p>
                      <a:pPr marL="0" marR="0" lvl="0" indent="0" algn="l" rtl="0">
                        <a:lnSpc>
                          <a:spcPct val="100000"/>
                        </a:lnSpc>
                        <a:spcBef>
                          <a:spcPts val="0"/>
                        </a:spcBef>
                        <a:spcAft>
                          <a:spcPts val="0"/>
                        </a:spcAft>
                        <a:buClr>
                          <a:srgbClr val="000000"/>
                        </a:buClr>
                        <a:buSzPts val="1150"/>
                        <a:buFont typeface="Arial"/>
                        <a:buNone/>
                      </a:pPr>
                      <a:endParaRPr sz="1150" u="none" strike="noStrike" cap="none">
                        <a:solidFill>
                          <a:schemeClr val="dk1"/>
                        </a:solidFill>
                      </a:endParaRPr>
                    </a:p>
                    <a:p>
                      <a:pPr marL="0" marR="0" lvl="0" indent="0" algn="l" rtl="0">
                        <a:lnSpc>
                          <a:spcPct val="100000"/>
                        </a:lnSpc>
                        <a:spcBef>
                          <a:spcPts val="0"/>
                        </a:spcBef>
                        <a:spcAft>
                          <a:spcPts val="0"/>
                        </a:spcAft>
                        <a:buClr>
                          <a:srgbClr val="000000"/>
                        </a:buClr>
                        <a:buSzPts val="1150"/>
                        <a:buFont typeface="Arial"/>
                        <a:buNone/>
                      </a:pPr>
                      <a:r>
                        <a:rPr lang="es" sz="1150" b="1" u="none" strike="noStrike" cap="none">
                          <a:solidFill>
                            <a:schemeClr val="dk1"/>
                          </a:solidFill>
                        </a:rPr>
                        <a:t>E8 MANEJO DE HABILIDADES MATEMÁTICAS</a:t>
                      </a:r>
                      <a:endParaRPr sz="1150" b="1" u="none" strike="noStrike" cap="none">
                        <a:solidFill>
                          <a:schemeClr val="dk1"/>
                        </a:solidFill>
                      </a:endParaRPr>
                    </a:p>
                    <a:p>
                      <a:pPr marL="0" marR="0" lvl="0" indent="0" algn="l" rtl="0">
                        <a:lnSpc>
                          <a:spcPct val="100000"/>
                        </a:lnSpc>
                        <a:spcBef>
                          <a:spcPts val="0"/>
                        </a:spcBef>
                        <a:spcAft>
                          <a:spcPts val="0"/>
                        </a:spcAft>
                        <a:buClr>
                          <a:srgbClr val="000000"/>
                        </a:buClr>
                        <a:buSzPts val="1150"/>
                        <a:buFont typeface="Arial"/>
                        <a:buNone/>
                      </a:pPr>
                      <a:r>
                        <a:rPr lang="es" sz="1150" u="none" strike="noStrike" cap="none">
                          <a:solidFill>
                            <a:schemeClr val="dk1"/>
                          </a:solidFill>
                        </a:rPr>
                        <a:t>Dominio de las habilidades matemáticas y de las ciencias exactas, que faciliten la comprensión de la realidad y que ayuden al estudiante en su desarrollo personal, social y académico.</a:t>
                      </a:r>
                      <a:endParaRPr sz="1150" u="none" strike="noStrike" cap="none">
                        <a:solidFill>
                          <a:schemeClr val="dk1"/>
                        </a:solidFill>
                      </a:endParaRPr>
                    </a:p>
                  </a:txBody>
                  <a:tcPr marL="91425" marR="91425" marT="91425" marB="91425">
                    <a:solidFill>
                      <a:srgbClr val="E4F3F6"/>
                    </a:solidFill>
                  </a:tcPr>
                </a:tc>
                <a:tc hMerge="1">
                  <a:txBody>
                    <a:bodyPr/>
                    <a:lstStyle/>
                    <a:p>
                      <a:endParaRPr lang="es-CL"/>
                    </a:p>
                  </a:txBody>
                  <a:tcPr/>
                </a:tc>
                <a:extLst>
                  <a:ext uri="{0D108BD9-81ED-4DB2-BD59-A6C34878D82A}">
                    <a16:rowId xmlns:a16="http://schemas.microsoft.com/office/drawing/2014/main" val="10000"/>
                  </a:ext>
                </a:extLst>
              </a:tr>
            </a:tbl>
          </a:graphicData>
        </a:graphic>
      </p:graphicFrame>
      <p:sp>
        <p:nvSpPr>
          <p:cNvPr id="551" name="Google Shape;551;g2e30466dc39_0_1223"/>
          <p:cNvSpPr/>
          <p:nvPr/>
        </p:nvSpPr>
        <p:spPr>
          <a:xfrm>
            <a:off x="275375" y="13955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9</a:t>
            </a:r>
            <a:endParaRPr sz="1100" b="1" i="0" u="none" strike="noStrike" cap="none">
              <a:solidFill>
                <a:schemeClr val="lt1"/>
              </a:solidFill>
              <a:latin typeface="Arial Narrow"/>
              <a:ea typeface="Arial Narrow"/>
              <a:cs typeface="Arial Narrow"/>
              <a:sym typeface="Arial Narrow"/>
            </a:endParaRPr>
          </a:p>
        </p:txBody>
      </p:sp>
      <p:pic>
        <p:nvPicPr>
          <p:cNvPr id="552" name="Google Shape;552;g2e30466dc39_0_1223"/>
          <p:cNvPicPr preferRelativeResize="0"/>
          <p:nvPr/>
        </p:nvPicPr>
        <p:blipFill rotWithShape="1">
          <a:blip r:embed="rId4">
            <a:alphaModFix/>
          </a:blip>
          <a:srcRect l="8933" t="21597" r="11232" b="21908"/>
          <a:stretch/>
        </p:blipFill>
        <p:spPr>
          <a:xfrm>
            <a:off x="5250725" y="1232300"/>
            <a:ext cx="3789899" cy="2355176"/>
          </a:xfrm>
          <a:prstGeom prst="rect">
            <a:avLst/>
          </a:prstGeom>
          <a:noFill/>
          <a:ln>
            <a:noFill/>
          </a:ln>
        </p:spPr>
      </p:pic>
      <p:pic>
        <p:nvPicPr>
          <p:cNvPr id="553" name="Google Shape;553;g2e30466dc39_0_1223"/>
          <p:cNvPicPr preferRelativeResize="0"/>
          <p:nvPr/>
        </p:nvPicPr>
        <p:blipFill rotWithShape="1">
          <a:blip r:embed="rId5">
            <a:alphaModFix/>
          </a:blip>
          <a:srcRect/>
          <a:stretch/>
        </p:blipFill>
        <p:spPr>
          <a:xfrm rot="5399880">
            <a:off x="5189676" y="205061"/>
            <a:ext cx="782654" cy="906028"/>
          </a:xfrm>
          <a:prstGeom prst="rect">
            <a:avLst/>
          </a:prstGeom>
          <a:noFill/>
          <a:ln>
            <a:noFill/>
          </a:ln>
        </p:spPr>
      </p:pic>
      <p:sp>
        <p:nvSpPr>
          <p:cNvPr id="554" name="Google Shape;554;g2e30466dc39_0_1223"/>
          <p:cNvSpPr txBox="1"/>
          <p:nvPr/>
        </p:nvSpPr>
        <p:spPr>
          <a:xfrm>
            <a:off x="6724050" y="415225"/>
            <a:ext cx="1540500" cy="63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s" sz="3200" b="1" i="0" u="none" strike="noStrike" cap="none">
                <a:solidFill>
                  <a:srgbClr val="0000FF"/>
                </a:solidFill>
                <a:latin typeface="Arial"/>
                <a:ea typeface="Arial"/>
                <a:cs typeface="Arial"/>
                <a:sym typeface="Arial"/>
              </a:rPr>
              <a:t>PCI</a:t>
            </a:r>
            <a:endParaRPr sz="3200" b="1" i="0" u="none" strike="noStrike" cap="none">
              <a:solidFill>
                <a:srgbClr val="0000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g2e30466dc39_0_1229"/>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560" name="Google Shape;560;g2e30466dc39_0_1229"/>
          <p:cNvGraphicFramePr/>
          <p:nvPr/>
        </p:nvGraphicFramePr>
        <p:xfrm>
          <a:off x="730775" y="197350"/>
          <a:ext cx="5283400" cy="4526220"/>
        </p:xfrm>
        <a:graphic>
          <a:graphicData uri="http://schemas.openxmlformats.org/drawingml/2006/table">
            <a:tbl>
              <a:tblPr>
                <a:noFill/>
                <a:tableStyleId>{48D534B0-A0BB-4063-A04C-D9A3B822251B}</a:tableStyleId>
              </a:tblPr>
              <a:tblGrid>
                <a:gridCol w="2641700">
                  <a:extLst>
                    <a:ext uri="{9D8B030D-6E8A-4147-A177-3AD203B41FA5}">
                      <a16:colId xmlns:a16="http://schemas.microsoft.com/office/drawing/2014/main" val="20000"/>
                    </a:ext>
                  </a:extLst>
                </a:gridCol>
                <a:gridCol w="2641700">
                  <a:extLst>
                    <a:ext uri="{9D8B030D-6E8A-4147-A177-3AD203B41FA5}">
                      <a16:colId xmlns:a16="http://schemas.microsoft.com/office/drawing/2014/main" val="20001"/>
                    </a:ext>
                  </a:extLst>
                </a:gridCol>
              </a:tblGrid>
              <a:tr h="2305675">
                <a:tc>
                  <a:txBody>
                    <a:bodyPr/>
                    <a:lstStyle/>
                    <a:p>
                      <a:pPr marL="0" marR="0" lvl="0" indent="0" algn="l" rtl="0">
                        <a:lnSpc>
                          <a:spcPct val="100000"/>
                        </a:lnSpc>
                        <a:spcBef>
                          <a:spcPts val="0"/>
                        </a:spcBef>
                        <a:spcAft>
                          <a:spcPts val="0"/>
                        </a:spcAft>
                        <a:buClr>
                          <a:srgbClr val="000000"/>
                        </a:buClr>
                        <a:buSzPts val="1400"/>
                        <a:buFont typeface="Arial"/>
                        <a:buNone/>
                      </a:pPr>
                      <a:r>
                        <a:rPr lang="es" sz="1300" b="1" u="none" strike="noStrike" cap="none"/>
                        <a:t>Habilidades </a:t>
                      </a:r>
                      <a:r>
                        <a:rPr lang="es" sz="1100" u="none" strike="noStrike" cap="none"/>
                        <a:t>(MINEDUC)</a:t>
                      </a:r>
                      <a:endParaRPr sz="11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300" u="none" strike="noStrike" cap="none"/>
                        <a:t>› Componer y descomponer cantidades.</a:t>
                      </a:r>
                      <a:endParaRPr sz="1300" u="none" strike="noStrike" cap="none"/>
                    </a:p>
                    <a:p>
                      <a:pPr marL="0" marR="0" lvl="0" indent="0" algn="l" rtl="0">
                        <a:lnSpc>
                          <a:spcPct val="100000"/>
                        </a:lnSpc>
                        <a:spcBef>
                          <a:spcPts val="0"/>
                        </a:spcBef>
                        <a:spcAft>
                          <a:spcPts val="0"/>
                        </a:spcAft>
                        <a:buClr>
                          <a:srgbClr val="000000"/>
                        </a:buClr>
                        <a:buSzPts val="1400"/>
                        <a:buFont typeface="Arial"/>
                        <a:buNone/>
                      </a:pPr>
                      <a:r>
                        <a:rPr lang="es" sz="1300" u="none" strike="noStrike" cap="none"/>
                        <a:t>› Representar cantidades. </a:t>
                      </a:r>
                      <a:endParaRPr sz="1300" u="none" strike="noStrike" cap="none"/>
                    </a:p>
                    <a:p>
                      <a:pPr marL="0" marR="0" lvl="0" indent="0" algn="l" rtl="0">
                        <a:lnSpc>
                          <a:spcPct val="100000"/>
                        </a:lnSpc>
                        <a:spcBef>
                          <a:spcPts val="0"/>
                        </a:spcBef>
                        <a:spcAft>
                          <a:spcPts val="0"/>
                        </a:spcAft>
                        <a:buClr>
                          <a:srgbClr val="000000"/>
                        </a:buClr>
                        <a:buSzPts val="1400"/>
                        <a:buFont typeface="Arial"/>
                        <a:buNone/>
                      </a:pPr>
                      <a:r>
                        <a:rPr lang="es" sz="1300" u="none" strike="noStrike" cap="none"/>
                        <a:t>› Representar unidades y decenas de un número. </a:t>
                      </a:r>
                      <a:endParaRPr sz="1300" u="none" strike="noStrike" cap="none"/>
                    </a:p>
                    <a:p>
                      <a:pPr marL="0" marR="0" lvl="0" indent="0" algn="l" rtl="0">
                        <a:lnSpc>
                          <a:spcPct val="100000"/>
                        </a:lnSpc>
                        <a:spcBef>
                          <a:spcPts val="0"/>
                        </a:spcBef>
                        <a:spcAft>
                          <a:spcPts val="0"/>
                        </a:spcAft>
                        <a:buClr>
                          <a:srgbClr val="000000"/>
                        </a:buClr>
                        <a:buSzPts val="1400"/>
                        <a:buFont typeface="Arial"/>
                        <a:buNone/>
                      </a:pPr>
                      <a:r>
                        <a:rPr lang="es" sz="1300" u="none" strike="noStrike" cap="none"/>
                        <a:t>› Comparar números, figuras geométricas, mediciones de tiempo, recopilaciones de información, patrones. </a:t>
                      </a:r>
                      <a:endParaRPr sz="1300" u="none" strike="noStrike" cap="none"/>
                    </a:p>
                    <a:p>
                      <a:pPr marL="0" marR="0" lvl="0" indent="0" algn="l" rtl="0">
                        <a:lnSpc>
                          <a:spcPct val="100000"/>
                        </a:lnSpc>
                        <a:spcBef>
                          <a:spcPts val="0"/>
                        </a:spcBef>
                        <a:spcAft>
                          <a:spcPts val="0"/>
                        </a:spcAft>
                        <a:buClr>
                          <a:srgbClr val="000000"/>
                        </a:buClr>
                        <a:buSzPts val="1400"/>
                        <a:buFont typeface="Arial"/>
                        <a:buNone/>
                      </a:pPr>
                      <a:r>
                        <a:rPr lang="es" sz="1300" u="none" strike="noStrike" cap="none"/>
                        <a:t>› Comunicar los descubrimientos, procedimientos y estrategias usadas para resolver un problema. </a:t>
                      </a:r>
                      <a:endParaRPr sz="1300" u="none" strike="noStrike" cap="none"/>
                    </a:p>
                    <a:p>
                      <a:pPr marL="0" marR="0" lvl="0" indent="0" algn="l" rtl="0">
                        <a:lnSpc>
                          <a:spcPct val="100000"/>
                        </a:lnSpc>
                        <a:spcBef>
                          <a:spcPts val="0"/>
                        </a:spcBef>
                        <a:spcAft>
                          <a:spcPts val="0"/>
                        </a:spcAft>
                        <a:buClr>
                          <a:srgbClr val="000000"/>
                        </a:buClr>
                        <a:buSzPts val="1400"/>
                        <a:buFont typeface="Arial"/>
                        <a:buNone/>
                      </a:pPr>
                      <a:r>
                        <a:rPr lang="es" sz="1300" u="none" strike="noStrike" cap="none"/>
                        <a:t>› Describir la posición de objetos y personas con claridad.</a:t>
                      </a:r>
                      <a:endParaRPr sz="1300" u="none" strike="noStrike" cap="none"/>
                    </a:p>
                  </a:txBody>
                  <a:tcPr marL="91425" marR="91425" marT="91425" marB="91425">
                    <a:solidFill>
                      <a:srgbClr val="E4F3F6"/>
                    </a:solidFill>
                  </a:tcPr>
                </a:tc>
                <a:extLst>
                  <a:ext uri="{0D108BD9-81ED-4DB2-BD59-A6C34878D82A}">
                    <a16:rowId xmlns:a16="http://schemas.microsoft.com/office/drawing/2014/main" val="10000"/>
                  </a:ext>
                </a:extLst>
              </a:tr>
              <a:tr h="871000">
                <a:tc>
                  <a:txBody>
                    <a:bodyPr/>
                    <a:lstStyle/>
                    <a:p>
                      <a:pPr marL="0" marR="0" lvl="0" indent="0" algn="l" rtl="0">
                        <a:lnSpc>
                          <a:spcPct val="100000"/>
                        </a:lnSpc>
                        <a:spcBef>
                          <a:spcPts val="0"/>
                        </a:spcBef>
                        <a:spcAft>
                          <a:spcPts val="0"/>
                        </a:spcAft>
                        <a:buClr>
                          <a:srgbClr val="000000"/>
                        </a:buClr>
                        <a:buSzPts val="1400"/>
                        <a:buFont typeface="Arial"/>
                        <a:buNone/>
                      </a:pPr>
                      <a:r>
                        <a:rPr lang="es" sz="1300" b="1" u="none" strike="noStrike" cap="none"/>
                        <a:t>Objetivos Actitudinales </a:t>
                      </a:r>
                      <a:r>
                        <a:rPr lang="es" sz="1100" u="none" strike="noStrike" cap="none"/>
                        <a:t>(MINEDUC)</a:t>
                      </a:r>
                      <a:endParaRPr sz="11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300" u="none" strike="noStrike" cap="none"/>
                        <a:t>› Manifestar interés y curiosidad por el aprendizaje de las matemáticas. </a:t>
                      </a:r>
                      <a:endParaRPr sz="1300" u="none" strike="noStrike" cap="none"/>
                    </a:p>
                    <a:p>
                      <a:pPr marL="0" marR="0" lvl="0" indent="0" algn="l" rtl="0">
                        <a:lnSpc>
                          <a:spcPct val="100000"/>
                        </a:lnSpc>
                        <a:spcBef>
                          <a:spcPts val="0"/>
                        </a:spcBef>
                        <a:spcAft>
                          <a:spcPts val="0"/>
                        </a:spcAft>
                        <a:buClr>
                          <a:srgbClr val="000000"/>
                        </a:buClr>
                        <a:buSzPts val="1400"/>
                        <a:buFont typeface="Arial"/>
                        <a:buNone/>
                      </a:pPr>
                      <a:r>
                        <a:rPr lang="es" sz="1300" u="none" strike="noStrike" cap="none"/>
                        <a:t>› Manifestar una actitud positiva frente a sí mismo y sus capacidades.</a:t>
                      </a:r>
                      <a:endParaRPr sz="1300" u="none" strike="noStrike" cap="none"/>
                    </a:p>
                  </a:txBody>
                  <a:tcPr marL="91425" marR="91425" marT="91425" marB="91425">
                    <a:solidFill>
                      <a:srgbClr val="E4F3F6"/>
                    </a:solidFill>
                  </a:tcPr>
                </a:tc>
                <a:extLst>
                  <a:ext uri="{0D108BD9-81ED-4DB2-BD59-A6C34878D82A}">
                    <a16:rowId xmlns:a16="http://schemas.microsoft.com/office/drawing/2014/main" val="10001"/>
                  </a:ext>
                </a:extLst>
              </a:tr>
            </a:tbl>
          </a:graphicData>
        </a:graphic>
      </p:graphicFrame>
      <p:sp>
        <p:nvSpPr>
          <p:cNvPr id="561" name="Google Shape;561;g2e30466dc39_0_1229"/>
          <p:cNvSpPr/>
          <p:nvPr/>
        </p:nvSpPr>
        <p:spPr>
          <a:xfrm>
            <a:off x="428625" y="197350"/>
            <a:ext cx="3786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10</a:t>
            </a:r>
            <a:endParaRPr sz="1100" b="1" i="0" u="none" strike="noStrike" cap="none">
              <a:solidFill>
                <a:schemeClr val="lt1"/>
              </a:solidFill>
              <a:latin typeface="Arial Narrow"/>
              <a:ea typeface="Arial Narrow"/>
              <a:cs typeface="Arial Narrow"/>
              <a:sym typeface="Arial Narrow"/>
            </a:endParaRPr>
          </a:p>
        </p:txBody>
      </p:sp>
      <p:sp>
        <p:nvSpPr>
          <p:cNvPr id="562" name="Google Shape;562;g2e30466dc39_0_1229"/>
          <p:cNvSpPr/>
          <p:nvPr/>
        </p:nvSpPr>
        <p:spPr>
          <a:xfrm>
            <a:off x="352175" y="3418575"/>
            <a:ext cx="3786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11</a:t>
            </a:r>
            <a:endParaRPr sz="1100" b="1" i="0" u="none" strike="noStrike" cap="none">
              <a:solidFill>
                <a:schemeClr val="lt1"/>
              </a:solidFill>
              <a:latin typeface="Arial Narrow"/>
              <a:ea typeface="Arial Narrow"/>
              <a:cs typeface="Arial Narrow"/>
              <a:sym typeface="Arial Narrow"/>
            </a:endParaRPr>
          </a:p>
        </p:txBody>
      </p:sp>
      <p:pic>
        <p:nvPicPr>
          <p:cNvPr id="563" name="Google Shape;563;g2e30466dc39_0_1229"/>
          <p:cNvPicPr preferRelativeResize="0"/>
          <p:nvPr/>
        </p:nvPicPr>
        <p:blipFill rotWithShape="1">
          <a:blip r:embed="rId4">
            <a:alphaModFix/>
          </a:blip>
          <a:srcRect l="6883" t="20298" r="68653" b="11695"/>
          <a:stretch/>
        </p:blipFill>
        <p:spPr>
          <a:xfrm>
            <a:off x="6576725" y="1227575"/>
            <a:ext cx="2236876" cy="3495974"/>
          </a:xfrm>
          <a:prstGeom prst="rect">
            <a:avLst/>
          </a:prstGeom>
          <a:noFill/>
          <a:ln>
            <a:noFill/>
          </a:ln>
        </p:spPr>
      </p:pic>
      <p:pic>
        <p:nvPicPr>
          <p:cNvPr id="564" name="Google Shape;564;g2e30466dc39_0_1229"/>
          <p:cNvPicPr preferRelativeResize="0"/>
          <p:nvPr/>
        </p:nvPicPr>
        <p:blipFill rotWithShape="1">
          <a:blip r:embed="rId5">
            <a:alphaModFix/>
          </a:blip>
          <a:srcRect/>
          <a:stretch/>
        </p:blipFill>
        <p:spPr>
          <a:xfrm rot="5399880">
            <a:off x="6075876" y="371186"/>
            <a:ext cx="782654" cy="906028"/>
          </a:xfrm>
          <a:prstGeom prst="rect">
            <a:avLst/>
          </a:prstGeom>
          <a:noFill/>
          <a:ln>
            <a:noFill/>
          </a:ln>
        </p:spPr>
      </p:pic>
      <p:sp>
        <p:nvSpPr>
          <p:cNvPr id="565" name="Google Shape;565;g2e30466dc39_0_1229"/>
          <p:cNvSpPr txBox="1"/>
          <p:nvPr/>
        </p:nvSpPr>
        <p:spPr>
          <a:xfrm>
            <a:off x="6952650" y="266725"/>
            <a:ext cx="2089500" cy="78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s" sz="2300" b="1" i="0" u="none" strike="noStrike" cap="none">
                <a:solidFill>
                  <a:srgbClr val="0000FF"/>
                </a:solidFill>
                <a:latin typeface="Arial"/>
                <a:ea typeface="Arial"/>
                <a:cs typeface="Arial"/>
                <a:sym typeface="Arial"/>
              </a:rPr>
              <a:t>Programas MINEDUC</a:t>
            </a:r>
            <a:endParaRPr sz="2300" b="1" i="0" u="none" strike="noStrike" cap="none">
              <a:solidFill>
                <a:srgbClr val="0000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g2ab31a1bcff_0_18"/>
          <p:cNvPicPr preferRelativeResize="0"/>
          <p:nvPr/>
        </p:nvPicPr>
        <p:blipFill rotWithShape="1">
          <a:blip r:embed="rId3">
            <a:alphaModFix/>
          </a:blip>
          <a:srcRect t="537" b="54675"/>
          <a:stretch/>
        </p:blipFill>
        <p:spPr>
          <a:xfrm>
            <a:off x="0" y="0"/>
            <a:ext cx="9144000" cy="5143501"/>
          </a:xfrm>
          <a:prstGeom prst="rect">
            <a:avLst/>
          </a:prstGeom>
          <a:noFill/>
          <a:ln>
            <a:noFill/>
          </a:ln>
        </p:spPr>
      </p:pic>
      <p:pic>
        <p:nvPicPr>
          <p:cNvPr id="79" name="Google Shape;79;g2ab31a1bcff_0_18"/>
          <p:cNvPicPr preferRelativeResize="0"/>
          <p:nvPr/>
        </p:nvPicPr>
        <p:blipFill rotWithShape="1">
          <a:blip r:embed="rId4">
            <a:alphaModFix amt="8000"/>
          </a:blip>
          <a:srcRect l="49892"/>
          <a:stretch/>
        </p:blipFill>
        <p:spPr>
          <a:xfrm>
            <a:off x="-5050" y="-377875"/>
            <a:ext cx="3092625" cy="6158250"/>
          </a:xfrm>
          <a:prstGeom prst="rect">
            <a:avLst/>
          </a:prstGeom>
          <a:noFill/>
          <a:ln>
            <a:noFill/>
          </a:ln>
        </p:spPr>
      </p:pic>
      <p:pic>
        <p:nvPicPr>
          <p:cNvPr id="80" name="Google Shape;80;g2ab31a1bcff_0_18"/>
          <p:cNvPicPr preferRelativeResize="0"/>
          <p:nvPr/>
        </p:nvPicPr>
        <p:blipFill rotWithShape="1">
          <a:blip r:embed="rId5">
            <a:alphaModFix/>
          </a:blip>
          <a:srcRect/>
          <a:stretch/>
        </p:blipFill>
        <p:spPr>
          <a:xfrm>
            <a:off x="1583682" y="8164"/>
            <a:ext cx="6738636" cy="5143500"/>
          </a:xfrm>
          <a:prstGeom prst="rect">
            <a:avLst/>
          </a:prstGeom>
          <a:noFill/>
          <a:ln>
            <a:noFill/>
          </a:ln>
        </p:spPr>
      </p:pic>
      <p:pic>
        <p:nvPicPr>
          <p:cNvPr id="81" name="Google Shape;81;g2ab31a1bcff_0_18"/>
          <p:cNvPicPr preferRelativeResize="0"/>
          <p:nvPr/>
        </p:nvPicPr>
        <p:blipFill rotWithShape="1">
          <a:blip r:embed="rId4">
            <a:alphaModFix amt="42000"/>
          </a:blip>
          <a:srcRect l="49892"/>
          <a:stretch/>
        </p:blipFill>
        <p:spPr>
          <a:xfrm>
            <a:off x="-157450" y="-377875"/>
            <a:ext cx="3092625" cy="6158250"/>
          </a:xfrm>
          <a:prstGeom prst="rect">
            <a:avLst/>
          </a:prstGeom>
          <a:noFill/>
          <a:ln>
            <a:noFill/>
          </a:ln>
        </p:spPr>
      </p:pic>
      <p:sp>
        <p:nvSpPr>
          <p:cNvPr id="82" name="Google Shape;82;g2ab31a1bcff_0_18"/>
          <p:cNvSpPr/>
          <p:nvPr/>
        </p:nvSpPr>
        <p:spPr>
          <a:xfrm>
            <a:off x="3670100" y="2939950"/>
            <a:ext cx="4594200" cy="1306200"/>
          </a:xfrm>
          <a:prstGeom prst="rect">
            <a:avLst/>
          </a:prstGeom>
          <a:noFill/>
          <a:ln w="1143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g2e30466dc39_0_1236"/>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571" name="Google Shape;571;g2e30466dc39_0_1236"/>
          <p:cNvGraphicFramePr/>
          <p:nvPr/>
        </p:nvGraphicFramePr>
        <p:xfrm>
          <a:off x="509000" y="358075"/>
          <a:ext cx="4734200" cy="4145130"/>
        </p:xfrm>
        <a:graphic>
          <a:graphicData uri="http://schemas.openxmlformats.org/drawingml/2006/table">
            <a:tbl>
              <a:tblPr>
                <a:noFill/>
                <a:tableStyleId>{48D534B0-A0BB-4063-A04C-D9A3B822251B}</a:tableStyleId>
              </a:tblPr>
              <a:tblGrid>
                <a:gridCol w="2307300">
                  <a:extLst>
                    <a:ext uri="{9D8B030D-6E8A-4147-A177-3AD203B41FA5}">
                      <a16:colId xmlns:a16="http://schemas.microsoft.com/office/drawing/2014/main" val="20000"/>
                    </a:ext>
                  </a:extLst>
                </a:gridCol>
                <a:gridCol w="242690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s" sz="1200" b="1" u="none" strike="noStrike" cap="none"/>
                        <a:t>Palabras Claves</a:t>
                      </a:r>
                      <a:endParaRPr sz="1200" b="1" u="none" strike="noStrike" cap="none"/>
                    </a:p>
                    <a:p>
                      <a:pPr marL="0" marR="0" lvl="0" indent="0" algn="l" rtl="0">
                        <a:lnSpc>
                          <a:spcPct val="100000"/>
                        </a:lnSpc>
                        <a:spcBef>
                          <a:spcPts val="0"/>
                        </a:spcBef>
                        <a:spcAft>
                          <a:spcPts val="0"/>
                        </a:spcAft>
                        <a:buClr>
                          <a:srgbClr val="000000"/>
                        </a:buClr>
                        <a:buSzPts val="1200"/>
                        <a:buFont typeface="Arial"/>
                        <a:buNone/>
                      </a:pPr>
                      <a:r>
                        <a:rPr lang="es" sz="1000" u="none" strike="noStrike" cap="none"/>
                        <a:t>Según Programa de Estudio y Esenciales Curriculares)</a:t>
                      </a:r>
                      <a:endParaRPr sz="10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200" b="1" u="sng" strike="noStrike" cap="none"/>
                        <a:t>ESENCIALES</a:t>
                      </a:r>
                      <a:r>
                        <a:rPr lang="es" sz="1200" u="none" strike="noStrike" cap="none"/>
                        <a:t>: Dios Sustentador, concreto, pictórico, simbólico, autonomía, trabajo colaborativo, relaciones positivas entre pares.</a:t>
                      </a:r>
                      <a:endParaRPr sz="1200" u="none" strike="noStrike" cap="none"/>
                    </a:p>
                    <a:p>
                      <a:pPr marL="0" marR="0" lvl="0" indent="0" algn="l" rtl="0">
                        <a:lnSpc>
                          <a:spcPct val="100000"/>
                        </a:lnSpc>
                        <a:spcBef>
                          <a:spcPts val="0"/>
                        </a:spcBef>
                        <a:spcAft>
                          <a:spcPts val="0"/>
                        </a:spcAft>
                        <a:buClr>
                          <a:srgbClr val="000000"/>
                        </a:buClr>
                        <a:buSzPts val="1400"/>
                        <a:buFont typeface="Arial"/>
                        <a:buNone/>
                      </a:pPr>
                      <a:r>
                        <a:rPr lang="es" sz="1200" b="1" u="sng" strike="noStrike" cap="none"/>
                        <a:t>MINEDUC</a:t>
                      </a:r>
                      <a:r>
                        <a:rPr lang="es" sz="1200" u="none" strike="noStrike" cap="none"/>
                        <a:t>: Números hasta 100 - unidades - decenas - figuras 3D y 2D</a:t>
                      </a:r>
                      <a:endParaRPr sz="1200" u="none" strike="noStrike" cap="none"/>
                    </a:p>
                  </a:txBody>
                  <a:tcPr marL="91425" marR="91425" marT="91425" marB="91425">
                    <a:solidFill>
                      <a:srgbClr val="E4F3F6"/>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s" sz="1200" b="1" u="none" strike="noStrike" cap="none"/>
                        <a:t>Relación con otras asignaturas</a:t>
                      </a:r>
                      <a:endParaRPr sz="1200" b="1" u="none" strike="noStrike" cap="none"/>
                    </a:p>
                    <a:p>
                      <a:pPr marL="0" marR="0" lvl="0" indent="0" algn="l" rtl="0">
                        <a:lnSpc>
                          <a:spcPct val="100000"/>
                        </a:lnSpc>
                        <a:spcBef>
                          <a:spcPts val="0"/>
                        </a:spcBef>
                        <a:spcAft>
                          <a:spcPts val="0"/>
                        </a:spcAft>
                        <a:buClr>
                          <a:srgbClr val="000000"/>
                        </a:buClr>
                        <a:buSzPts val="1200"/>
                        <a:buFont typeface="Arial"/>
                        <a:buNone/>
                      </a:pPr>
                      <a:r>
                        <a:rPr lang="es" sz="1000" u="none" strike="noStrike" cap="none"/>
                        <a:t>(Según Programa de Estudio y Esenciales Curriculares)</a:t>
                      </a:r>
                      <a:endParaRPr sz="10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200" u="none" strike="noStrike" cap="none"/>
                        <a:t>Ciencias Naturales</a:t>
                      </a:r>
                      <a:endParaRPr sz="1200" u="none" strike="noStrike" cap="none"/>
                    </a:p>
                    <a:p>
                      <a:pPr marL="0" marR="0" lvl="0" indent="0" algn="l" rtl="0">
                        <a:lnSpc>
                          <a:spcPct val="100000"/>
                        </a:lnSpc>
                        <a:spcBef>
                          <a:spcPts val="0"/>
                        </a:spcBef>
                        <a:spcAft>
                          <a:spcPts val="0"/>
                        </a:spcAft>
                        <a:buClr>
                          <a:srgbClr val="000000"/>
                        </a:buClr>
                        <a:buSzPts val="1400"/>
                        <a:buFont typeface="Arial"/>
                        <a:buNone/>
                      </a:pPr>
                      <a:r>
                        <a:rPr lang="es" sz="1200" u="none" strike="noStrike" cap="none"/>
                        <a:t>Historia y Geografía</a:t>
                      </a:r>
                      <a:endParaRPr sz="1200" u="none" strike="noStrike" cap="none"/>
                    </a:p>
                    <a:p>
                      <a:pPr marL="0" marR="0" lvl="0" indent="0" algn="l" rtl="0">
                        <a:lnSpc>
                          <a:spcPct val="100000"/>
                        </a:lnSpc>
                        <a:spcBef>
                          <a:spcPts val="0"/>
                        </a:spcBef>
                        <a:spcAft>
                          <a:spcPts val="0"/>
                        </a:spcAft>
                        <a:buClr>
                          <a:srgbClr val="000000"/>
                        </a:buClr>
                        <a:buSzPts val="1400"/>
                        <a:buFont typeface="Arial"/>
                        <a:buNone/>
                      </a:pPr>
                      <a:r>
                        <a:rPr lang="es" sz="1200" u="none" strike="noStrike" cap="none"/>
                        <a:t>Religión</a:t>
                      </a:r>
                      <a:endParaRPr sz="1200" u="none" strike="noStrike" cap="none"/>
                    </a:p>
                  </a:txBody>
                  <a:tcPr marL="91425" marR="91425" marT="91425" marB="91425">
                    <a:solidFill>
                      <a:srgbClr val="E4F3F6"/>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s" sz="1200" b="1" u="none" strike="noStrike" cap="none"/>
                        <a:t>OA MINEDUC</a:t>
                      </a:r>
                      <a:endParaRPr sz="1200" b="1"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200" u="none" strike="noStrike" cap="none"/>
                        <a:t>OA1-OA3-OA4-OA6-OA11-OA14-OA8-OA5</a:t>
                      </a:r>
                      <a:endParaRPr sz="1200" u="none" strike="noStrike" cap="none"/>
                    </a:p>
                  </a:txBody>
                  <a:tcPr marL="91425" marR="91425" marT="91425" marB="91425">
                    <a:solidFill>
                      <a:srgbClr val="E4F3F6"/>
                    </a:solidFill>
                  </a:tcPr>
                </a:tc>
                <a:extLst>
                  <a:ext uri="{0D108BD9-81ED-4DB2-BD59-A6C34878D82A}">
                    <a16:rowId xmlns:a16="http://schemas.microsoft.com/office/drawing/2014/main" val="10002"/>
                  </a:ext>
                </a:extLst>
              </a:tr>
              <a:tr h="381000">
                <a:tc rowSpan="2">
                  <a:txBody>
                    <a:bodyPr/>
                    <a:lstStyle/>
                    <a:p>
                      <a:pPr marL="0" marR="0" lvl="0" indent="0" algn="l" rtl="0">
                        <a:lnSpc>
                          <a:spcPct val="100000"/>
                        </a:lnSpc>
                        <a:spcBef>
                          <a:spcPts val="0"/>
                        </a:spcBef>
                        <a:spcAft>
                          <a:spcPts val="0"/>
                        </a:spcAft>
                        <a:buClr>
                          <a:srgbClr val="000000"/>
                        </a:buClr>
                        <a:buSzPts val="1400"/>
                        <a:buFont typeface="Arial"/>
                        <a:buNone/>
                      </a:pPr>
                      <a:r>
                        <a:rPr lang="es" sz="1200" b="1" u="none" strike="noStrike" cap="none"/>
                        <a:t>DUA </a:t>
                      </a:r>
                      <a:r>
                        <a:rPr lang="es" sz="1000" u="none" strike="noStrike" cap="none"/>
                        <a:t>(Decreto 83, 2015; Decreto 170, 2009).</a:t>
                      </a:r>
                      <a:endParaRPr sz="10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200" b="1" u="none" strike="noStrike" cap="none"/>
                        <a:t>        ADECUACIONES DE </a:t>
                      </a:r>
                      <a:endParaRPr sz="1200" b="1" u="none" strike="noStrike" cap="none"/>
                    </a:p>
                    <a:p>
                      <a:pPr marL="0" marR="0" lvl="0" indent="0" algn="l" rtl="0">
                        <a:lnSpc>
                          <a:spcPct val="100000"/>
                        </a:lnSpc>
                        <a:spcBef>
                          <a:spcPts val="0"/>
                        </a:spcBef>
                        <a:spcAft>
                          <a:spcPts val="0"/>
                        </a:spcAft>
                        <a:buClr>
                          <a:srgbClr val="000000"/>
                        </a:buClr>
                        <a:buSzPts val="1400"/>
                        <a:buFont typeface="Arial"/>
                        <a:buNone/>
                      </a:pPr>
                      <a:r>
                        <a:rPr lang="es" sz="1200" b="1" u="none" strike="noStrike" cap="none"/>
                        <a:t>        ACCESO</a:t>
                      </a:r>
                      <a:endParaRPr sz="1200" b="1" u="none" strike="noStrike" cap="none"/>
                    </a:p>
                  </a:txBody>
                  <a:tcPr marL="91425" marR="91425" marT="91425" marB="91425">
                    <a:solidFill>
                      <a:srgbClr val="E4F3F6"/>
                    </a:solidFill>
                  </a:tcPr>
                </a:tc>
                <a:extLst>
                  <a:ext uri="{0D108BD9-81ED-4DB2-BD59-A6C34878D82A}">
                    <a16:rowId xmlns:a16="http://schemas.microsoft.com/office/drawing/2014/main" val="10003"/>
                  </a:ext>
                </a:extLst>
              </a:tr>
              <a:tr h="381000">
                <a:tc vMerge="1">
                  <a:txBody>
                    <a:bodyPr/>
                    <a:lstStyle/>
                    <a:p>
                      <a:endParaRPr lang="es-CL"/>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s" sz="1200" b="1" u="none" strike="noStrike" cap="none"/>
                        <a:t>        ADECUACIONES DE  </a:t>
                      </a:r>
                      <a:endParaRPr sz="1200" b="1" u="none" strike="noStrike" cap="none"/>
                    </a:p>
                    <a:p>
                      <a:pPr marL="0" marR="0" lvl="0" indent="0" algn="l" rtl="0">
                        <a:lnSpc>
                          <a:spcPct val="100000"/>
                        </a:lnSpc>
                        <a:spcBef>
                          <a:spcPts val="0"/>
                        </a:spcBef>
                        <a:spcAft>
                          <a:spcPts val="0"/>
                        </a:spcAft>
                        <a:buClr>
                          <a:srgbClr val="000000"/>
                        </a:buClr>
                        <a:buSzPts val="1400"/>
                        <a:buFont typeface="Arial"/>
                        <a:buNone/>
                      </a:pPr>
                      <a:r>
                        <a:rPr lang="es" sz="1200" b="1" u="none" strike="noStrike" cap="none"/>
                        <a:t>        OBJETIVO</a:t>
                      </a:r>
                      <a:endParaRPr sz="1200" b="1" u="none" strike="noStrike" cap="none"/>
                    </a:p>
                  </a:txBody>
                  <a:tcPr marL="91425" marR="91425" marT="91425" marB="91425">
                    <a:solidFill>
                      <a:srgbClr val="E4F3F6"/>
                    </a:solidFill>
                  </a:tcPr>
                </a:tc>
                <a:extLst>
                  <a:ext uri="{0D108BD9-81ED-4DB2-BD59-A6C34878D82A}">
                    <a16:rowId xmlns:a16="http://schemas.microsoft.com/office/drawing/2014/main" val="10004"/>
                  </a:ext>
                </a:extLst>
              </a:tr>
            </a:tbl>
          </a:graphicData>
        </a:graphic>
      </p:graphicFrame>
      <p:sp>
        <p:nvSpPr>
          <p:cNvPr id="572" name="Google Shape;572;g2e30466dc39_0_1236"/>
          <p:cNvSpPr/>
          <p:nvPr/>
        </p:nvSpPr>
        <p:spPr>
          <a:xfrm>
            <a:off x="164925" y="358075"/>
            <a:ext cx="4188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12</a:t>
            </a:r>
            <a:endParaRPr sz="1100" b="1" i="0" u="none" strike="noStrike" cap="none">
              <a:solidFill>
                <a:schemeClr val="lt1"/>
              </a:solidFill>
              <a:latin typeface="Arial Narrow"/>
              <a:ea typeface="Arial Narrow"/>
              <a:cs typeface="Arial Narrow"/>
              <a:sym typeface="Arial Narrow"/>
            </a:endParaRPr>
          </a:p>
        </p:txBody>
      </p:sp>
      <p:sp>
        <p:nvSpPr>
          <p:cNvPr id="573" name="Google Shape;573;g2e30466dc39_0_1236"/>
          <p:cNvSpPr/>
          <p:nvPr/>
        </p:nvSpPr>
        <p:spPr>
          <a:xfrm>
            <a:off x="192825" y="200395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13</a:t>
            </a:r>
            <a:endParaRPr sz="1100" b="1" i="0" u="none" strike="noStrike" cap="none">
              <a:solidFill>
                <a:schemeClr val="lt1"/>
              </a:solidFill>
              <a:latin typeface="Arial Narrow"/>
              <a:ea typeface="Arial Narrow"/>
              <a:cs typeface="Arial Narrow"/>
              <a:sym typeface="Arial Narrow"/>
            </a:endParaRPr>
          </a:p>
        </p:txBody>
      </p:sp>
      <p:sp>
        <p:nvSpPr>
          <p:cNvPr id="574" name="Google Shape;574;g2e30466dc39_0_1236"/>
          <p:cNvSpPr/>
          <p:nvPr/>
        </p:nvSpPr>
        <p:spPr>
          <a:xfrm>
            <a:off x="192825" y="285735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14</a:t>
            </a:r>
            <a:endParaRPr sz="1100" b="1" i="0" u="none" strike="noStrike" cap="none">
              <a:solidFill>
                <a:schemeClr val="lt1"/>
              </a:solidFill>
              <a:latin typeface="Arial Narrow"/>
              <a:ea typeface="Arial Narrow"/>
              <a:cs typeface="Arial Narrow"/>
              <a:sym typeface="Arial Narrow"/>
            </a:endParaRPr>
          </a:p>
        </p:txBody>
      </p:sp>
      <p:sp>
        <p:nvSpPr>
          <p:cNvPr id="575" name="Google Shape;575;g2e30466dc39_0_1236"/>
          <p:cNvSpPr/>
          <p:nvPr/>
        </p:nvSpPr>
        <p:spPr>
          <a:xfrm>
            <a:off x="192825" y="34985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15</a:t>
            </a:r>
            <a:endParaRPr sz="1100" b="1" i="0" u="none" strike="noStrike" cap="none">
              <a:solidFill>
                <a:schemeClr val="lt1"/>
              </a:solidFill>
              <a:latin typeface="Arial Narrow"/>
              <a:ea typeface="Arial Narrow"/>
              <a:cs typeface="Arial Narrow"/>
              <a:sym typeface="Arial Narrow"/>
            </a:endParaRPr>
          </a:p>
        </p:txBody>
      </p:sp>
      <p:sp>
        <p:nvSpPr>
          <p:cNvPr id="576" name="Google Shape;576;g2e30466dc39_0_1236"/>
          <p:cNvSpPr/>
          <p:nvPr/>
        </p:nvSpPr>
        <p:spPr>
          <a:xfrm>
            <a:off x="2637300" y="3484100"/>
            <a:ext cx="4776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15.1</a:t>
            </a:r>
            <a:endParaRPr sz="1100" b="1" i="0" u="none" strike="noStrike" cap="none">
              <a:solidFill>
                <a:schemeClr val="lt1"/>
              </a:solidFill>
              <a:latin typeface="Arial Narrow"/>
              <a:ea typeface="Arial Narrow"/>
              <a:cs typeface="Arial Narrow"/>
              <a:sym typeface="Arial Narrow"/>
            </a:endParaRPr>
          </a:p>
        </p:txBody>
      </p:sp>
      <p:sp>
        <p:nvSpPr>
          <p:cNvPr id="577" name="Google Shape;577;g2e30466dc39_0_1236"/>
          <p:cNvSpPr/>
          <p:nvPr/>
        </p:nvSpPr>
        <p:spPr>
          <a:xfrm>
            <a:off x="2637300" y="4018050"/>
            <a:ext cx="4776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15.2</a:t>
            </a:r>
            <a:endParaRPr sz="1100" b="1" i="0" u="none" strike="noStrike" cap="none">
              <a:solidFill>
                <a:schemeClr val="lt1"/>
              </a:solidFill>
              <a:latin typeface="Arial Narrow"/>
              <a:ea typeface="Arial Narrow"/>
              <a:cs typeface="Arial Narrow"/>
              <a:sym typeface="Arial Narrow"/>
            </a:endParaRPr>
          </a:p>
        </p:txBody>
      </p:sp>
      <p:pic>
        <p:nvPicPr>
          <p:cNvPr id="578" name="Google Shape;578;g2e30466dc39_0_1236"/>
          <p:cNvPicPr preferRelativeResize="0"/>
          <p:nvPr/>
        </p:nvPicPr>
        <p:blipFill rotWithShape="1">
          <a:blip r:embed="rId4">
            <a:alphaModFix/>
          </a:blip>
          <a:srcRect l="24466" t="19371" r="31882" b="21868"/>
          <a:stretch/>
        </p:blipFill>
        <p:spPr>
          <a:xfrm>
            <a:off x="6089750" y="433275"/>
            <a:ext cx="2194100" cy="1660525"/>
          </a:xfrm>
          <a:prstGeom prst="rect">
            <a:avLst/>
          </a:prstGeom>
          <a:noFill/>
          <a:ln>
            <a:noFill/>
          </a:ln>
        </p:spPr>
      </p:pic>
      <p:pic>
        <p:nvPicPr>
          <p:cNvPr id="579" name="Google Shape;579;g2e30466dc39_0_1236"/>
          <p:cNvPicPr preferRelativeResize="0"/>
          <p:nvPr/>
        </p:nvPicPr>
        <p:blipFill rotWithShape="1">
          <a:blip r:embed="rId5">
            <a:alphaModFix/>
          </a:blip>
          <a:srcRect l="6883" t="20298" r="68653" b="11695"/>
          <a:stretch/>
        </p:blipFill>
        <p:spPr>
          <a:xfrm>
            <a:off x="6491950" y="2689500"/>
            <a:ext cx="1389700" cy="2171975"/>
          </a:xfrm>
          <a:prstGeom prst="rect">
            <a:avLst/>
          </a:prstGeom>
          <a:noFill/>
          <a:ln>
            <a:noFill/>
          </a:ln>
        </p:spPr>
      </p:pic>
      <p:sp>
        <p:nvSpPr>
          <p:cNvPr id="580" name="Google Shape;580;g2e30466dc39_0_1236"/>
          <p:cNvSpPr txBox="1"/>
          <p:nvPr/>
        </p:nvSpPr>
        <p:spPr>
          <a:xfrm>
            <a:off x="6456175" y="0"/>
            <a:ext cx="2518200" cy="63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FF"/>
                </a:solidFill>
                <a:latin typeface="Arial"/>
                <a:ea typeface="Arial"/>
                <a:cs typeface="Arial"/>
                <a:sym typeface="Arial"/>
              </a:rPr>
              <a:t>      PCI</a:t>
            </a:r>
            <a:endParaRPr sz="1800" b="1" i="0" u="none" strike="noStrike" cap="none">
              <a:solidFill>
                <a:srgbClr val="0000FF"/>
              </a:solidFill>
              <a:latin typeface="Arial"/>
              <a:ea typeface="Arial"/>
              <a:cs typeface="Arial"/>
              <a:sym typeface="Arial"/>
            </a:endParaRPr>
          </a:p>
        </p:txBody>
      </p:sp>
      <p:pic>
        <p:nvPicPr>
          <p:cNvPr id="581" name="Google Shape;581;g2e30466dc39_0_1236"/>
          <p:cNvPicPr preferRelativeResize="0"/>
          <p:nvPr/>
        </p:nvPicPr>
        <p:blipFill rotWithShape="1">
          <a:blip r:embed="rId6">
            <a:alphaModFix/>
          </a:blip>
          <a:srcRect/>
          <a:stretch/>
        </p:blipFill>
        <p:spPr>
          <a:xfrm rot="3863215">
            <a:off x="5091593" y="115102"/>
            <a:ext cx="941418" cy="1089824"/>
          </a:xfrm>
          <a:prstGeom prst="rect">
            <a:avLst/>
          </a:prstGeom>
          <a:noFill/>
          <a:ln>
            <a:noFill/>
          </a:ln>
        </p:spPr>
      </p:pic>
      <p:sp>
        <p:nvSpPr>
          <p:cNvPr id="582" name="Google Shape;582;g2e30466dc39_0_1236"/>
          <p:cNvSpPr txBox="1"/>
          <p:nvPr/>
        </p:nvSpPr>
        <p:spPr>
          <a:xfrm>
            <a:off x="5765650" y="2135650"/>
            <a:ext cx="2518200" cy="63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FF"/>
                </a:solidFill>
                <a:latin typeface="Arial"/>
                <a:ea typeface="Arial"/>
                <a:cs typeface="Arial"/>
                <a:sym typeface="Arial"/>
              </a:rPr>
              <a:t>Programa MINEDUC</a:t>
            </a:r>
            <a:endParaRPr sz="1800" b="1" i="0" u="none" strike="noStrike" cap="none">
              <a:solidFill>
                <a:srgbClr val="0000FF"/>
              </a:solidFill>
              <a:latin typeface="Arial"/>
              <a:ea typeface="Arial"/>
              <a:cs typeface="Arial"/>
              <a:sym typeface="Arial"/>
            </a:endParaRPr>
          </a:p>
        </p:txBody>
      </p:sp>
      <p:pic>
        <p:nvPicPr>
          <p:cNvPr id="583" name="Google Shape;583;g2e30466dc39_0_1236"/>
          <p:cNvPicPr preferRelativeResize="0"/>
          <p:nvPr/>
        </p:nvPicPr>
        <p:blipFill rotWithShape="1">
          <a:blip r:embed="rId6">
            <a:alphaModFix/>
          </a:blip>
          <a:srcRect/>
          <a:stretch/>
        </p:blipFill>
        <p:spPr>
          <a:xfrm rot="-9564277" flipH="1">
            <a:off x="4750788" y="1819115"/>
            <a:ext cx="1423199" cy="1047518"/>
          </a:xfrm>
          <a:prstGeom prst="rect">
            <a:avLst/>
          </a:prstGeom>
          <a:noFill/>
          <a:ln>
            <a:noFill/>
          </a:ln>
        </p:spPr>
      </p:pic>
      <p:pic>
        <p:nvPicPr>
          <p:cNvPr id="584" name="Google Shape;584;g2e30466dc39_0_1236"/>
          <p:cNvPicPr preferRelativeResize="0"/>
          <p:nvPr/>
        </p:nvPicPr>
        <p:blipFill rotWithShape="1">
          <a:blip r:embed="rId6">
            <a:alphaModFix/>
          </a:blip>
          <a:srcRect/>
          <a:stretch/>
        </p:blipFill>
        <p:spPr>
          <a:xfrm rot="-9564277" flipH="1">
            <a:off x="4750788" y="2527540"/>
            <a:ext cx="1423199" cy="1047518"/>
          </a:xfrm>
          <a:prstGeom prst="rect">
            <a:avLst/>
          </a:prstGeom>
          <a:noFill/>
          <a:ln>
            <a:noFill/>
          </a:ln>
        </p:spPr>
      </p:pic>
      <p:pic>
        <p:nvPicPr>
          <p:cNvPr id="585" name="Google Shape;585;g2e30466dc39_0_1236"/>
          <p:cNvPicPr preferRelativeResize="0"/>
          <p:nvPr/>
        </p:nvPicPr>
        <p:blipFill rotWithShape="1">
          <a:blip r:embed="rId6">
            <a:alphaModFix/>
          </a:blip>
          <a:srcRect/>
          <a:stretch/>
        </p:blipFill>
        <p:spPr>
          <a:xfrm rot="-9564277" flipH="1">
            <a:off x="4710775" y="3158890"/>
            <a:ext cx="1423199" cy="104751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g276db4f3c5a_0_23"/>
          <p:cNvPicPr preferRelativeResize="0"/>
          <p:nvPr/>
        </p:nvPicPr>
        <p:blipFill rotWithShape="1">
          <a:blip r:embed="rId3">
            <a:alphaModFix/>
          </a:blip>
          <a:srcRect t="41819" b="14043"/>
          <a:stretch/>
        </p:blipFill>
        <p:spPr>
          <a:xfrm>
            <a:off x="0" y="0"/>
            <a:ext cx="9144000" cy="5134449"/>
          </a:xfrm>
          <a:prstGeom prst="rect">
            <a:avLst/>
          </a:prstGeom>
          <a:noFill/>
          <a:ln>
            <a:noFill/>
          </a:ln>
        </p:spPr>
      </p:pic>
      <p:graphicFrame>
        <p:nvGraphicFramePr>
          <p:cNvPr id="591" name="Google Shape;591;g276db4f3c5a_0_23"/>
          <p:cNvGraphicFramePr/>
          <p:nvPr/>
        </p:nvGraphicFramePr>
        <p:xfrm>
          <a:off x="509000" y="358075"/>
          <a:ext cx="4734200" cy="4145130"/>
        </p:xfrm>
        <a:graphic>
          <a:graphicData uri="http://schemas.openxmlformats.org/drawingml/2006/table">
            <a:tbl>
              <a:tblPr>
                <a:noFill/>
                <a:tableStyleId>{48D534B0-A0BB-4063-A04C-D9A3B822251B}</a:tableStyleId>
              </a:tblPr>
              <a:tblGrid>
                <a:gridCol w="2307300">
                  <a:extLst>
                    <a:ext uri="{9D8B030D-6E8A-4147-A177-3AD203B41FA5}">
                      <a16:colId xmlns:a16="http://schemas.microsoft.com/office/drawing/2014/main" val="20000"/>
                    </a:ext>
                  </a:extLst>
                </a:gridCol>
                <a:gridCol w="242690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s" sz="1200" b="1" u="none" strike="noStrike" cap="none"/>
                        <a:t>Palabras Claves</a:t>
                      </a:r>
                      <a:endParaRPr sz="1200" b="1" u="none" strike="noStrike" cap="none"/>
                    </a:p>
                    <a:p>
                      <a:pPr marL="0" marR="0" lvl="0" indent="0" algn="l" rtl="0">
                        <a:lnSpc>
                          <a:spcPct val="100000"/>
                        </a:lnSpc>
                        <a:spcBef>
                          <a:spcPts val="0"/>
                        </a:spcBef>
                        <a:spcAft>
                          <a:spcPts val="0"/>
                        </a:spcAft>
                        <a:buClr>
                          <a:srgbClr val="000000"/>
                        </a:buClr>
                        <a:buSzPts val="1200"/>
                        <a:buFont typeface="Arial"/>
                        <a:buNone/>
                      </a:pPr>
                      <a:r>
                        <a:rPr lang="es" sz="1000" u="none" strike="noStrike" cap="none"/>
                        <a:t>Según Programa de Estudio y Esenciales Curriculares)</a:t>
                      </a:r>
                      <a:endParaRPr sz="10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200" b="1" u="sng" strike="noStrike" cap="none"/>
                        <a:t>ESENCIALES</a:t>
                      </a:r>
                      <a:r>
                        <a:rPr lang="es" sz="1200" u="none" strike="noStrike" cap="none"/>
                        <a:t>: Dios Sustentador, concreto, pictórico, simbólico, autonomía, trabajo colaborativo, relaciones positivas entre pares.</a:t>
                      </a:r>
                      <a:endParaRPr sz="1200" u="none" strike="noStrike" cap="none"/>
                    </a:p>
                    <a:p>
                      <a:pPr marL="0" marR="0" lvl="0" indent="0" algn="l" rtl="0">
                        <a:lnSpc>
                          <a:spcPct val="100000"/>
                        </a:lnSpc>
                        <a:spcBef>
                          <a:spcPts val="0"/>
                        </a:spcBef>
                        <a:spcAft>
                          <a:spcPts val="0"/>
                        </a:spcAft>
                        <a:buClr>
                          <a:srgbClr val="000000"/>
                        </a:buClr>
                        <a:buSzPts val="1400"/>
                        <a:buFont typeface="Arial"/>
                        <a:buNone/>
                      </a:pPr>
                      <a:r>
                        <a:rPr lang="es" sz="1200" b="1" u="sng" strike="noStrike" cap="none"/>
                        <a:t>MINEDUC</a:t>
                      </a:r>
                      <a:r>
                        <a:rPr lang="es" sz="1200" u="none" strike="noStrike" cap="none"/>
                        <a:t>: Números hasta 100 - unidades - decenas - figuras 3D y 2D</a:t>
                      </a:r>
                      <a:endParaRPr sz="1200" u="none" strike="noStrike" cap="none"/>
                    </a:p>
                  </a:txBody>
                  <a:tcPr marL="91425" marR="91425" marT="91425" marB="91425">
                    <a:solidFill>
                      <a:srgbClr val="E4F3F6"/>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s" sz="1200" b="1" u="none" strike="noStrike" cap="none"/>
                        <a:t>Relación con otras asignaturas</a:t>
                      </a:r>
                      <a:endParaRPr sz="1200" b="1" u="none" strike="noStrike" cap="none"/>
                    </a:p>
                    <a:p>
                      <a:pPr marL="0" marR="0" lvl="0" indent="0" algn="l" rtl="0">
                        <a:lnSpc>
                          <a:spcPct val="100000"/>
                        </a:lnSpc>
                        <a:spcBef>
                          <a:spcPts val="0"/>
                        </a:spcBef>
                        <a:spcAft>
                          <a:spcPts val="0"/>
                        </a:spcAft>
                        <a:buClr>
                          <a:srgbClr val="000000"/>
                        </a:buClr>
                        <a:buSzPts val="1200"/>
                        <a:buFont typeface="Arial"/>
                        <a:buNone/>
                      </a:pPr>
                      <a:r>
                        <a:rPr lang="es" sz="1000" u="none" strike="noStrike" cap="none"/>
                        <a:t>(Según Programa de Estudio y Esenciales Curriculares)</a:t>
                      </a:r>
                      <a:endParaRPr sz="10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200" u="none" strike="noStrike" cap="none"/>
                        <a:t>Ciencias Naturales</a:t>
                      </a:r>
                      <a:endParaRPr sz="1200" u="none" strike="noStrike" cap="none"/>
                    </a:p>
                    <a:p>
                      <a:pPr marL="0" marR="0" lvl="0" indent="0" algn="l" rtl="0">
                        <a:lnSpc>
                          <a:spcPct val="100000"/>
                        </a:lnSpc>
                        <a:spcBef>
                          <a:spcPts val="0"/>
                        </a:spcBef>
                        <a:spcAft>
                          <a:spcPts val="0"/>
                        </a:spcAft>
                        <a:buClr>
                          <a:srgbClr val="000000"/>
                        </a:buClr>
                        <a:buSzPts val="1400"/>
                        <a:buFont typeface="Arial"/>
                        <a:buNone/>
                      </a:pPr>
                      <a:r>
                        <a:rPr lang="es" sz="1200" u="none" strike="noStrike" cap="none"/>
                        <a:t>Historia y Geografía</a:t>
                      </a:r>
                      <a:endParaRPr sz="1200" u="none" strike="noStrike" cap="none"/>
                    </a:p>
                    <a:p>
                      <a:pPr marL="0" marR="0" lvl="0" indent="0" algn="l" rtl="0">
                        <a:lnSpc>
                          <a:spcPct val="100000"/>
                        </a:lnSpc>
                        <a:spcBef>
                          <a:spcPts val="0"/>
                        </a:spcBef>
                        <a:spcAft>
                          <a:spcPts val="0"/>
                        </a:spcAft>
                        <a:buClr>
                          <a:srgbClr val="000000"/>
                        </a:buClr>
                        <a:buSzPts val="1400"/>
                        <a:buFont typeface="Arial"/>
                        <a:buNone/>
                      </a:pPr>
                      <a:r>
                        <a:rPr lang="es" sz="1200" u="none" strike="noStrike" cap="none"/>
                        <a:t>Religión</a:t>
                      </a:r>
                      <a:endParaRPr sz="1200" u="none" strike="noStrike" cap="none"/>
                    </a:p>
                  </a:txBody>
                  <a:tcPr marL="91425" marR="91425" marT="91425" marB="91425">
                    <a:solidFill>
                      <a:srgbClr val="E4F3F6"/>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s" sz="1200" b="1" u="none" strike="noStrike" cap="none"/>
                        <a:t>OA MINEDUC</a:t>
                      </a:r>
                      <a:endParaRPr sz="1200" b="1"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200" u="none" strike="noStrike" cap="none"/>
                        <a:t>OA1-OA3-OA4-OA6-OA11-OA14-OA8-OA5</a:t>
                      </a:r>
                      <a:endParaRPr sz="1200" u="none" strike="noStrike" cap="none"/>
                    </a:p>
                  </a:txBody>
                  <a:tcPr marL="91425" marR="91425" marT="91425" marB="91425">
                    <a:solidFill>
                      <a:srgbClr val="E4F3F6"/>
                    </a:solidFill>
                  </a:tcPr>
                </a:tc>
                <a:extLst>
                  <a:ext uri="{0D108BD9-81ED-4DB2-BD59-A6C34878D82A}">
                    <a16:rowId xmlns:a16="http://schemas.microsoft.com/office/drawing/2014/main" val="10002"/>
                  </a:ext>
                </a:extLst>
              </a:tr>
              <a:tr h="381000">
                <a:tc rowSpan="2">
                  <a:txBody>
                    <a:bodyPr/>
                    <a:lstStyle/>
                    <a:p>
                      <a:pPr marL="0" marR="0" lvl="0" indent="0" algn="l" rtl="0">
                        <a:lnSpc>
                          <a:spcPct val="100000"/>
                        </a:lnSpc>
                        <a:spcBef>
                          <a:spcPts val="0"/>
                        </a:spcBef>
                        <a:spcAft>
                          <a:spcPts val="0"/>
                        </a:spcAft>
                        <a:buClr>
                          <a:srgbClr val="000000"/>
                        </a:buClr>
                        <a:buSzPts val="1400"/>
                        <a:buFont typeface="Arial"/>
                        <a:buNone/>
                      </a:pPr>
                      <a:r>
                        <a:rPr lang="es" sz="1200" b="1" u="none" strike="noStrike" cap="none"/>
                        <a:t>DUA </a:t>
                      </a:r>
                      <a:r>
                        <a:rPr lang="es" sz="1000" u="none" strike="noStrike" cap="none"/>
                        <a:t>(Decreto 83, 2015; Decreto 170, 2009).</a:t>
                      </a:r>
                      <a:endParaRPr sz="1000" u="none" strike="noStrike" cap="none"/>
                    </a:p>
                  </a:txBody>
                  <a:tcPr marL="91425" marR="91425" marT="91425" marB="91425">
                    <a:solidFill>
                      <a:srgbClr val="E4F3F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s" sz="1200" b="1" u="none" strike="noStrike" cap="none"/>
                        <a:t>        ADECUACIONES DE </a:t>
                      </a:r>
                      <a:endParaRPr sz="1200" b="1" u="none" strike="noStrike" cap="none"/>
                    </a:p>
                    <a:p>
                      <a:pPr marL="0" marR="0" lvl="0" indent="0" algn="l" rtl="0">
                        <a:lnSpc>
                          <a:spcPct val="100000"/>
                        </a:lnSpc>
                        <a:spcBef>
                          <a:spcPts val="0"/>
                        </a:spcBef>
                        <a:spcAft>
                          <a:spcPts val="0"/>
                        </a:spcAft>
                        <a:buClr>
                          <a:srgbClr val="000000"/>
                        </a:buClr>
                        <a:buSzPts val="1400"/>
                        <a:buFont typeface="Arial"/>
                        <a:buNone/>
                      </a:pPr>
                      <a:r>
                        <a:rPr lang="es" sz="1200" b="1" u="none" strike="noStrike" cap="none"/>
                        <a:t>        ACCESO</a:t>
                      </a:r>
                      <a:endParaRPr sz="1200" b="1" u="none" strike="noStrike" cap="none"/>
                    </a:p>
                  </a:txBody>
                  <a:tcPr marL="91425" marR="91425" marT="91425" marB="91425">
                    <a:solidFill>
                      <a:srgbClr val="E4F3F6"/>
                    </a:solidFill>
                  </a:tcPr>
                </a:tc>
                <a:extLst>
                  <a:ext uri="{0D108BD9-81ED-4DB2-BD59-A6C34878D82A}">
                    <a16:rowId xmlns:a16="http://schemas.microsoft.com/office/drawing/2014/main" val="10003"/>
                  </a:ext>
                </a:extLst>
              </a:tr>
              <a:tr h="381000">
                <a:tc vMerge="1">
                  <a:txBody>
                    <a:bodyPr/>
                    <a:lstStyle/>
                    <a:p>
                      <a:endParaRPr lang="es-CL"/>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s" sz="1200" b="1" u="none" strike="noStrike" cap="none"/>
                        <a:t>        ADECUACIONES DE  </a:t>
                      </a:r>
                      <a:endParaRPr sz="1200" b="1" u="none" strike="noStrike" cap="none"/>
                    </a:p>
                    <a:p>
                      <a:pPr marL="0" marR="0" lvl="0" indent="0" algn="l" rtl="0">
                        <a:lnSpc>
                          <a:spcPct val="100000"/>
                        </a:lnSpc>
                        <a:spcBef>
                          <a:spcPts val="0"/>
                        </a:spcBef>
                        <a:spcAft>
                          <a:spcPts val="0"/>
                        </a:spcAft>
                        <a:buClr>
                          <a:srgbClr val="000000"/>
                        </a:buClr>
                        <a:buSzPts val="1400"/>
                        <a:buFont typeface="Arial"/>
                        <a:buNone/>
                      </a:pPr>
                      <a:r>
                        <a:rPr lang="es" sz="1200" b="1" u="none" strike="noStrike" cap="none"/>
                        <a:t>        OBJETIVO</a:t>
                      </a:r>
                      <a:endParaRPr sz="1200" b="1" u="none" strike="noStrike" cap="none"/>
                    </a:p>
                  </a:txBody>
                  <a:tcPr marL="91425" marR="91425" marT="91425" marB="91425">
                    <a:solidFill>
                      <a:srgbClr val="E4F3F6"/>
                    </a:solidFill>
                  </a:tcPr>
                </a:tc>
                <a:extLst>
                  <a:ext uri="{0D108BD9-81ED-4DB2-BD59-A6C34878D82A}">
                    <a16:rowId xmlns:a16="http://schemas.microsoft.com/office/drawing/2014/main" val="10004"/>
                  </a:ext>
                </a:extLst>
              </a:tr>
            </a:tbl>
          </a:graphicData>
        </a:graphic>
      </p:graphicFrame>
      <p:sp>
        <p:nvSpPr>
          <p:cNvPr id="592" name="Google Shape;592;g276db4f3c5a_0_23"/>
          <p:cNvSpPr/>
          <p:nvPr/>
        </p:nvSpPr>
        <p:spPr>
          <a:xfrm>
            <a:off x="164925" y="358075"/>
            <a:ext cx="4188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12</a:t>
            </a:r>
            <a:endParaRPr sz="1100" b="1" i="0" u="none" strike="noStrike" cap="none">
              <a:solidFill>
                <a:schemeClr val="lt1"/>
              </a:solidFill>
              <a:latin typeface="Arial Narrow"/>
              <a:ea typeface="Arial Narrow"/>
              <a:cs typeface="Arial Narrow"/>
              <a:sym typeface="Arial Narrow"/>
            </a:endParaRPr>
          </a:p>
        </p:txBody>
      </p:sp>
      <p:sp>
        <p:nvSpPr>
          <p:cNvPr id="593" name="Google Shape;593;g276db4f3c5a_0_23"/>
          <p:cNvSpPr/>
          <p:nvPr/>
        </p:nvSpPr>
        <p:spPr>
          <a:xfrm>
            <a:off x="192825" y="200395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13</a:t>
            </a:r>
            <a:endParaRPr sz="1100" b="1" i="0" u="none" strike="noStrike" cap="none">
              <a:solidFill>
                <a:schemeClr val="lt1"/>
              </a:solidFill>
              <a:latin typeface="Arial Narrow"/>
              <a:ea typeface="Arial Narrow"/>
              <a:cs typeface="Arial Narrow"/>
              <a:sym typeface="Arial Narrow"/>
            </a:endParaRPr>
          </a:p>
        </p:txBody>
      </p:sp>
      <p:sp>
        <p:nvSpPr>
          <p:cNvPr id="594" name="Google Shape;594;g276db4f3c5a_0_23"/>
          <p:cNvSpPr/>
          <p:nvPr/>
        </p:nvSpPr>
        <p:spPr>
          <a:xfrm>
            <a:off x="192825" y="285735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14</a:t>
            </a:r>
            <a:endParaRPr sz="1100" b="1" i="0" u="none" strike="noStrike" cap="none">
              <a:solidFill>
                <a:schemeClr val="lt1"/>
              </a:solidFill>
              <a:latin typeface="Arial Narrow"/>
              <a:ea typeface="Arial Narrow"/>
              <a:cs typeface="Arial Narrow"/>
              <a:sym typeface="Arial Narrow"/>
            </a:endParaRPr>
          </a:p>
        </p:txBody>
      </p:sp>
      <p:sp>
        <p:nvSpPr>
          <p:cNvPr id="595" name="Google Shape;595;g276db4f3c5a_0_23"/>
          <p:cNvSpPr/>
          <p:nvPr/>
        </p:nvSpPr>
        <p:spPr>
          <a:xfrm>
            <a:off x="192825" y="34985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15</a:t>
            </a:r>
            <a:endParaRPr sz="1100" b="1" i="0" u="none" strike="noStrike" cap="none">
              <a:solidFill>
                <a:schemeClr val="lt1"/>
              </a:solidFill>
              <a:latin typeface="Arial Narrow"/>
              <a:ea typeface="Arial Narrow"/>
              <a:cs typeface="Arial Narrow"/>
              <a:sym typeface="Arial Narrow"/>
            </a:endParaRPr>
          </a:p>
        </p:txBody>
      </p:sp>
      <p:sp>
        <p:nvSpPr>
          <p:cNvPr id="596" name="Google Shape;596;g276db4f3c5a_0_23"/>
          <p:cNvSpPr/>
          <p:nvPr/>
        </p:nvSpPr>
        <p:spPr>
          <a:xfrm>
            <a:off x="2637300" y="3484100"/>
            <a:ext cx="4776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15.1</a:t>
            </a:r>
            <a:endParaRPr sz="1100" b="1" i="0" u="none" strike="noStrike" cap="none">
              <a:solidFill>
                <a:schemeClr val="lt1"/>
              </a:solidFill>
              <a:latin typeface="Arial Narrow"/>
              <a:ea typeface="Arial Narrow"/>
              <a:cs typeface="Arial Narrow"/>
              <a:sym typeface="Arial Narrow"/>
            </a:endParaRPr>
          </a:p>
        </p:txBody>
      </p:sp>
      <p:sp>
        <p:nvSpPr>
          <p:cNvPr id="597" name="Google Shape;597;g276db4f3c5a_0_23"/>
          <p:cNvSpPr/>
          <p:nvPr/>
        </p:nvSpPr>
        <p:spPr>
          <a:xfrm>
            <a:off x="2637300" y="4018050"/>
            <a:ext cx="4776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15.2</a:t>
            </a:r>
            <a:endParaRPr sz="1100" b="1" i="0" u="none" strike="noStrike" cap="none">
              <a:solidFill>
                <a:schemeClr val="lt1"/>
              </a:solidFill>
              <a:latin typeface="Arial Narrow"/>
              <a:ea typeface="Arial Narrow"/>
              <a:cs typeface="Arial Narrow"/>
              <a:sym typeface="Arial Narrow"/>
            </a:endParaRPr>
          </a:p>
        </p:txBody>
      </p:sp>
      <p:sp>
        <p:nvSpPr>
          <p:cNvPr id="598" name="Google Shape;598;g276db4f3c5a_0_23"/>
          <p:cNvSpPr txBox="1"/>
          <p:nvPr/>
        </p:nvSpPr>
        <p:spPr>
          <a:xfrm>
            <a:off x="6615475" y="358075"/>
            <a:ext cx="1622100" cy="63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FF"/>
                </a:solidFill>
                <a:latin typeface="Arial"/>
                <a:ea typeface="Arial"/>
                <a:cs typeface="Arial"/>
                <a:sym typeface="Arial"/>
              </a:rPr>
              <a:t>Equipo PIE</a:t>
            </a:r>
            <a:endParaRPr sz="1800" b="1" i="0" u="none" strike="noStrike" cap="none">
              <a:solidFill>
                <a:srgbClr val="0000FF"/>
              </a:solidFill>
              <a:latin typeface="Arial"/>
              <a:ea typeface="Arial"/>
              <a:cs typeface="Arial"/>
              <a:sym typeface="Arial"/>
            </a:endParaRPr>
          </a:p>
        </p:txBody>
      </p:sp>
      <p:pic>
        <p:nvPicPr>
          <p:cNvPr id="599" name="Google Shape;599;g276db4f3c5a_0_23"/>
          <p:cNvPicPr preferRelativeResize="0"/>
          <p:nvPr/>
        </p:nvPicPr>
        <p:blipFill rotWithShape="1">
          <a:blip r:embed="rId4">
            <a:alphaModFix/>
          </a:blip>
          <a:srcRect/>
          <a:stretch/>
        </p:blipFill>
        <p:spPr>
          <a:xfrm rot="9106039" flipH="1">
            <a:off x="4712674" y="3148394"/>
            <a:ext cx="1442777" cy="1061912"/>
          </a:xfrm>
          <a:prstGeom prst="rect">
            <a:avLst/>
          </a:prstGeom>
          <a:noFill/>
          <a:ln>
            <a:noFill/>
          </a:ln>
        </p:spPr>
      </p:pic>
      <p:pic>
        <p:nvPicPr>
          <p:cNvPr id="600" name="Google Shape;600;g276db4f3c5a_0_23"/>
          <p:cNvPicPr preferRelativeResize="0"/>
          <p:nvPr/>
        </p:nvPicPr>
        <p:blipFill rotWithShape="1">
          <a:blip r:embed="rId5">
            <a:alphaModFix/>
          </a:blip>
          <a:srcRect/>
          <a:stretch/>
        </p:blipFill>
        <p:spPr>
          <a:xfrm>
            <a:off x="5884274" y="968087"/>
            <a:ext cx="2843400" cy="230721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Google Shape;605;g2e30466dc39_0_1247"/>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606" name="Google Shape;606;g2e30466dc39_0_1247"/>
          <p:cNvGraphicFramePr/>
          <p:nvPr/>
        </p:nvGraphicFramePr>
        <p:xfrm>
          <a:off x="88163" y="323850"/>
          <a:ext cx="8986300" cy="4373590"/>
        </p:xfrm>
        <a:graphic>
          <a:graphicData uri="http://schemas.openxmlformats.org/drawingml/2006/table">
            <a:tbl>
              <a:tblPr>
                <a:noFill/>
                <a:tableStyleId>{48D534B0-A0BB-4063-A04C-D9A3B822251B}</a:tableStyleId>
              </a:tblPr>
              <a:tblGrid>
                <a:gridCol w="411900">
                  <a:extLst>
                    <a:ext uri="{9D8B030D-6E8A-4147-A177-3AD203B41FA5}">
                      <a16:colId xmlns:a16="http://schemas.microsoft.com/office/drawing/2014/main" val="20000"/>
                    </a:ext>
                  </a:extLst>
                </a:gridCol>
                <a:gridCol w="1071800">
                  <a:extLst>
                    <a:ext uri="{9D8B030D-6E8A-4147-A177-3AD203B41FA5}">
                      <a16:colId xmlns:a16="http://schemas.microsoft.com/office/drawing/2014/main" val="20001"/>
                    </a:ext>
                  </a:extLst>
                </a:gridCol>
                <a:gridCol w="1071800">
                  <a:extLst>
                    <a:ext uri="{9D8B030D-6E8A-4147-A177-3AD203B41FA5}">
                      <a16:colId xmlns:a16="http://schemas.microsoft.com/office/drawing/2014/main" val="20002"/>
                    </a:ext>
                  </a:extLst>
                </a:gridCol>
                <a:gridCol w="1071800">
                  <a:extLst>
                    <a:ext uri="{9D8B030D-6E8A-4147-A177-3AD203B41FA5}">
                      <a16:colId xmlns:a16="http://schemas.microsoft.com/office/drawing/2014/main" val="20003"/>
                    </a:ext>
                  </a:extLst>
                </a:gridCol>
                <a:gridCol w="1071800">
                  <a:extLst>
                    <a:ext uri="{9D8B030D-6E8A-4147-A177-3AD203B41FA5}">
                      <a16:colId xmlns:a16="http://schemas.microsoft.com/office/drawing/2014/main" val="20004"/>
                    </a:ext>
                  </a:extLst>
                </a:gridCol>
                <a:gridCol w="1049375">
                  <a:extLst>
                    <a:ext uri="{9D8B030D-6E8A-4147-A177-3AD203B41FA5}">
                      <a16:colId xmlns:a16="http://schemas.microsoft.com/office/drawing/2014/main" val="20005"/>
                    </a:ext>
                  </a:extLst>
                </a:gridCol>
                <a:gridCol w="1205150">
                  <a:extLst>
                    <a:ext uri="{9D8B030D-6E8A-4147-A177-3AD203B41FA5}">
                      <a16:colId xmlns:a16="http://schemas.microsoft.com/office/drawing/2014/main" val="20006"/>
                    </a:ext>
                  </a:extLst>
                </a:gridCol>
                <a:gridCol w="960875">
                  <a:extLst>
                    <a:ext uri="{9D8B030D-6E8A-4147-A177-3AD203B41FA5}">
                      <a16:colId xmlns:a16="http://schemas.microsoft.com/office/drawing/2014/main" val="20007"/>
                    </a:ext>
                  </a:extLst>
                </a:gridCol>
                <a:gridCol w="1071800">
                  <a:extLst>
                    <a:ext uri="{9D8B030D-6E8A-4147-A177-3AD203B41FA5}">
                      <a16:colId xmlns:a16="http://schemas.microsoft.com/office/drawing/2014/main" val="20008"/>
                    </a:ext>
                  </a:extLst>
                </a:gridCol>
              </a:tblGrid>
              <a:tr h="512275">
                <a:tc gridSpan="9">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latin typeface="Arial Narrow"/>
                          <a:ea typeface="Arial Narrow"/>
                          <a:cs typeface="Arial Narrow"/>
                          <a:sym typeface="Arial Narrow"/>
                        </a:rPr>
                        <a:t>DESGLOSE</a:t>
                      </a:r>
                      <a:endParaRPr sz="1400" b="1" u="none" strike="noStrike" cap="none">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s" sz="1200" i="1" u="none" strike="noStrike" cap="none">
                          <a:latin typeface="Arial Narrow"/>
                          <a:ea typeface="Arial Narrow"/>
                          <a:cs typeface="Arial Narrow"/>
                          <a:sym typeface="Arial Narrow"/>
                        </a:rPr>
                        <a:t>“Mas buscad primeramente el reino de Dios y su justicia y todo lo demás será por añadidura (Mt. 8:33)</a:t>
                      </a:r>
                      <a:endParaRPr sz="1200" i="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8089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ESENCIAL DE </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CONTEXTO BÍBLICO/ ESCRITOS INSPIRADOS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EJE TEMÁTICO</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 DE 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CONTENIDOS (Del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ORIENTACIONES Y ESTRATEGIAS METODOLÓGICAS (Para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RECURSOS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INDICADORES DE EVALUACIÓN</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1"/>
                  </a:ext>
                </a:extLst>
              </a:tr>
              <a:tr h="274300">
                <a:tc>
                  <a:txBody>
                    <a:bodyPr/>
                    <a:lstStyle/>
                    <a:p>
                      <a:pPr marL="0" marR="0" lvl="0" indent="0" algn="l" rtl="0">
                        <a:lnSpc>
                          <a:spcPct val="100000"/>
                        </a:lnSpc>
                        <a:spcBef>
                          <a:spcPts val="0"/>
                        </a:spcBef>
                        <a:spcAft>
                          <a:spcPts val="0"/>
                        </a:spcAft>
                        <a:buClr>
                          <a:srgbClr val="000000"/>
                        </a:buClr>
                        <a:buSzPts val="600"/>
                        <a:buFont typeface="Arial"/>
                        <a:buNone/>
                      </a:pPr>
                      <a:r>
                        <a:rPr lang="es" sz="600" u="none" strike="noStrike" cap="none">
                          <a:latin typeface="Arial Narrow"/>
                          <a:ea typeface="Arial Narrow"/>
                          <a:cs typeface="Arial Narrow"/>
                          <a:sym typeface="Arial Narrow"/>
                        </a:rPr>
                        <a:t>1</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2"/>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3"/>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4"/>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5"/>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6"/>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7"/>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8"/>
                  </a:ext>
                </a:extLst>
              </a:tr>
              <a:tr h="303900">
                <a:tc rowSpan="3" gridSpan="3">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EVALUACIONES</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rowSpan="3" hMerge="1">
                  <a:txBody>
                    <a:bodyPr/>
                    <a:lstStyle/>
                    <a:p>
                      <a:endParaRPr lang="es-CL"/>
                    </a:p>
                  </a:txBody>
                  <a:tcPr/>
                </a:tc>
                <a:tc rowSpan="3" hMerge="1">
                  <a:txBody>
                    <a:bodyPr/>
                    <a:lstStyle/>
                    <a:p>
                      <a:endParaRPr lang="es-CL"/>
                    </a:p>
                  </a:txBody>
                  <a:tcPr/>
                </a:tc>
                <a:tc gridSpan="6">
                  <a:txBody>
                    <a:bodyPr/>
                    <a:lstStyle/>
                    <a:p>
                      <a:pPr marL="360000" marR="0" lvl="0" indent="0" algn="l" rtl="0">
                        <a:lnSpc>
                          <a:spcPct val="100000"/>
                        </a:lnSpc>
                        <a:spcBef>
                          <a:spcPts val="0"/>
                        </a:spcBef>
                        <a:spcAft>
                          <a:spcPts val="0"/>
                        </a:spcAft>
                        <a:buClr>
                          <a:schemeClr val="dk1"/>
                        </a:buClr>
                        <a:buSzPts val="1100"/>
                        <a:buFont typeface="Arial"/>
                        <a:buNone/>
                      </a:pPr>
                      <a:r>
                        <a:rPr lang="es" sz="900" b="1" u="none" strike="noStrike" cap="none">
                          <a:solidFill>
                            <a:schemeClr val="dk1"/>
                          </a:solidFill>
                          <a:latin typeface="Arial Narrow"/>
                          <a:ea typeface="Arial Narrow"/>
                          <a:cs typeface="Arial Narrow"/>
                          <a:sym typeface="Arial Narrow"/>
                        </a:rPr>
                        <a:t>EVALUACIÓN FORMATIVA</a:t>
                      </a: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9"/>
                  </a:ext>
                </a:extLst>
              </a:tr>
              <a:tr h="29155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DE PROCESO</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0"/>
                  </a:ext>
                </a:extLst>
              </a:tr>
              <a:tr h="30390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SUMATIVA</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1"/>
                  </a:ext>
                </a:extLst>
              </a:tr>
            </a:tbl>
          </a:graphicData>
        </a:graphic>
      </p:graphicFrame>
      <p:sp>
        <p:nvSpPr>
          <p:cNvPr id="607" name="Google Shape;607;g2e30466dc39_0_1247"/>
          <p:cNvSpPr txBox="1"/>
          <p:nvPr/>
        </p:nvSpPr>
        <p:spPr>
          <a:xfrm rot="-5400000">
            <a:off x="-267675" y="964150"/>
            <a:ext cx="1072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SEMANA</a:t>
            </a:r>
            <a:endParaRPr sz="9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LECTIVA N°</a:t>
            </a:r>
            <a:endParaRPr sz="900" b="0" i="0" u="none" strike="noStrike" cap="none">
              <a:solidFill>
                <a:srgbClr val="000000"/>
              </a:solidFill>
              <a:latin typeface="Arial Narrow"/>
              <a:ea typeface="Arial Narrow"/>
              <a:cs typeface="Arial Narrow"/>
              <a:sym typeface="Arial Narrow"/>
            </a:endParaRPr>
          </a:p>
        </p:txBody>
      </p:sp>
      <p:sp>
        <p:nvSpPr>
          <p:cNvPr id="608" name="Google Shape;608;g2e30466dc39_0_1247"/>
          <p:cNvSpPr/>
          <p:nvPr/>
        </p:nvSpPr>
        <p:spPr>
          <a:xfrm>
            <a:off x="45450" y="8864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16</a:t>
            </a:r>
            <a:endParaRPr sz="1100" b="1" i="0" u="none" strike="noStrike" cap="none">
              <a:solidFill>
                <a:schemeClr val="lt1"/>
              </a:solidFill>
              <a:latin typeface="Arial Narrow"/>
              <a:ea typeface="Arial Narrow"/>
              <a:cs typeface="Arial Narrow"/>
              <a:sym typeface="Arial Narrow"/>
            </a:endParaRPr>
          </a:p>
        </p:txBody>
      </p:sp>
      <p:sp>
        <p:nvSpPr>
          <p:cNvPr id="609" name="Google Shape;609;g2e30466dc39_0_1247"/>
          <p:cNvSpPr/>
          <p:nvPr/>
        </p:nvSpPr>
        <p:spPr>
          <a:xfrm>
            <a:off x="502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17</a:t>
            </a:r>
            <a:endParaRPr sz="1100" b="1" i="0" u="none" strike="noStrike" cap="none">
              <a:solidFill>
                <a:schemeClr val="lt1"/>
              </a:solidFill>
              <a:latin typeface="Arial Narrow"/>
              <a:ea typeface="Arial Narrow"/>
              <a:cs typeface="Arial Narrow"/>
              <a:sym typeface="Arial Narrow"/>
            </a:endParaRPr>
          </a:p>
        </p:txBody>
      </p:sp>
      <p:sp>
        <p:nvSpPr>
          <p:cNvPr id="610" name="Google Shape;610;g2e30466dc39_0_1247"/>
          <p:cNvSpPr/>
          <p:nvPr/>
        </p:nvSpPr>
        <p:spPr>
          <a:xfrm>
            <a:off x="15694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18</a:t>
            </a:r>
            <a:endParaRPr sz="1100" b="1" i="0" u="none" strike="noStrike" cap="none">
              <a:solidFill>
                <a:schemeClr val="lt1"/>
              </a:solidFill>
              <a:latin typeface="Arial Narrow"/>
              <a:ea typeface="Arial Narrow"/>
              <a:cs typeface="Arial Narrow"/>
              <a:sym typeface="Arial Narrow"/>
            </a:endParaRPr>
          </a:p>
        </p:txBody>
      </p:sp>
      <p:sp>
        <p:nvSpPr>
          <p:cNvPr id="611" name="Google Shape;611;g2e30466dc39_0_1247"/>
          <p:cNvSpPr/>
          <p:nvPr/>
        </p:nvSpPr>
        <p:spPr>
          <a:xfrm>
            <a:off x="2636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19</a:t>
            </a:r>
            <a:endParaRPr sz="1100" b="1" i="0" u="none" strike="noStrike" cap="none">
              <a:solidFill>
                <a:schemeClr val="lt1"/>
              </a:solidFill>
              <a:latin typeface="Arial Narrow"/>
              <a:ea typeface="Arial Narrow"/>
              <a:cs typeface="Arial Narrow"/>
              <a:sym typeface="Arial Narrow"/>
            </a:endParaRPr>
          </a:p>
        </p:txBody>
      </p:sp>
      <p:sp>
        <p:nvSpPr>
          <p:cNvPr id="612" name="Google Shape;612;g2e30466dc39_0_1247"/>
          <p:cNvSpPr/>
          <p:nvPr/>
        </p:nvSpPr>
        <p:spPr>
          <a:xfrm>
            <a:off x="37030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20</a:t>
            </a:r>
            <a:endParaRPr sz="1100" b="1" i="0" u="none" strike="noStrike" cap="none">
              <a:solidFill>
                <a:schemeClr val="lt1"/>
              </a:solidFill>
              <a:latin typeface="Arial Narrow"/>
              <a:ea typeface="Arial Narrow"/>
              <a:cs typeface="Arial Narrow"/>
              <a:sym typeface="Arial Narrow"/>
            </a:endParaRPr>
          </a:p>
        </p:txBody>
      </p:sp>
      <p:sp>
        <p:nvSpPr>
          <p:cNvPr id="613" name="Google Shape;613;g2e30466dc39_0_1247"/>
          <p:cNvSpPr/>
          <p:nvPr/>
        </p:nvSpPr>
        <p:spPr>
          <a:xfrm>
            <a:off x="4769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21</a:t>
            </a:r>
            <a:endParaRPr sz="1100" b="1" i="0" u="none" strike="noStrike" cap="none">
              <a:solidFill>
                <a:schemeClr val="lt1"/>
              </a:solidFill>
              <a:latin typeface="Arial Narrow"/>
              <a:ea typeface="Arial Narrow"/>
              <a:cs typeface="Arial Narrow"/>
              <a:sym typeface="Arial Narrow"/>
            </a:endParaRPr>
          </a:p>
        </p:txBody>
      </p:sp>
      <p:sp>
        <p:nvSpPr>
          <p:cNvPr id="614" name="Google Shape;614;g2e30466dc39_0_1247"/>
          <p:cNvSpPr/>
          <p:nvPr/>
        </p:nvSpPr>
        <p:spPr>
          <a:xfrm>
            <a:off x="5836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22</a:t>
            </a:r>
            <a:endParaRPr sz="1100" b="1" i="0" u="none" strike="noStrike" cap="none">
              <a:solidFill>
                <a:schemeClr val="lt1"/>
              </a:solidFill>
              <a:latin typeface="Arial Narrow"/>
              <a:ea typeface="Arial Narrow"/>
              <a:cs typeface="Arial Narrow"/>
              <a:sym typeface="Arial Narrow"/>
            </a:endParaRPr>
          </a:p>
        </p:txBody>
      </p:sp>
      <p:sp>
        <p:nvSpPr>
          <p:cNvPr id="615" name="Google Shape;615;g2e30466dc39_0_1247"/>
          <p:cNvSpPr/>
          <p:nvPr/>
        </p:nvSpPr>
        <p:spPr>
          <a:xfrm>
            <a:off x="7055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23</a:t>
            </a:r>
            <a:endParaRPr sz="1100" b="1" i="0" u="none" strike="noStrike" cap="none">
              <a:solidFill>
                <a:schemeClr val="lt1"/>
              </a:solidFill>
              <a:latin typeface="Arial Narrow"/>
              <a:ea typeface="Arial Narrow"/>
              <a:cs typeface="Arial Narrow"/>
              <a:sym typeface="Arial Narrow"/>
            </a:endParaRPr>
          </a:p>
        </p:txBody>
      </p:sp>
      <p:sp>
        <p:nvSpPr>
          <p:cNvPr id="616" name="Google Shape;616;g2e30466dc39_0_1247"/>
          <p:cNvSpPr/>
          <p:nvPr/>
        </p:nvSpPr>
        <p:spPr>
          <a:xfrm>
            <a:off x="7970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24</a:t>
            </a:r>
            <a:endParaRPr sz="1100" b="1" i="0" u="none" strike="noStrike" cap="none">
              <a:solidFill>
                <a:schemeClr val="lt1"/>
              </a:solidFill>
              <a:latin typeface="Arial Narrow"/>
              <a:ea typeface="Arial Narrow"/>
              <a:cs typeface="Arial Narrow"/>
              <a:sym typeface="Arial Narrow"/>
            </a:endParaRPr>
          </a:p>
        </p:txBody>
      </p:sp>
      <p:sp>
        <p:nvSpPr>
          <p:cNvPr id="617" name="Google Shape;617;g2e30466dc39_0_1247"/>
          <p:cNvSpPr/>
          <p:nvPr/>
        </p:nvSpPr>
        <p:spPr>
          <a:xfrm>
            <a:off x="2636250" y="43916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25.3</a:t>
            </a:r>
            <a:endParaRPr sz="1100" b="1" i="0" u="none" strike="noStrike" cap="none">
              <a:solidFill>
                <a:schemeClr val="lt1"/>
              </a:solidFill>
              <a:latin typeface="Arial Narrow"/>
              <a:ea typeface="Arial Narrow"/>
              <a:cs typeface="Arial Narrow"/>
              <a:sym typeface="Arial Narrow"/>
            </a:endParaRPr>
          </a:p>
        </p:txBody>
      </p:sp>
      <p:sp>
        <p:nvSpPr>
          <p:cNvPr id="618" name="Google Shape;618;g2e30466dc39_0_1247"/>
          <p:cNvSpPr/>
          <p:nvPr/>
        </p:nvSpPr>
        <p:spPr>
          <a:xfrm>
            <a:off x="2636250" y="40868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25.2</a:t>
            </a:r>
            <a:endParaRPr sz="1100" b="1" i="0" u="none" strike="noStrike" cap="none">
              <a:solidFill>
                <a:schemeClr val="lt1"/>
              </a:solidFill>
              <a:latin typeface="Arial Narrow"/>
              <a:ea typeface="Arial Narrow"/>
              <a:cs typeface="Arial Narrow"/>
              <a:sym typeface="Arial Narrow"/>
            </a:endParaRPr>
          </a:p>
        </p:txBody>
      </p:sp>
      <p:sp>
        <p:nvSpPr>
          <p:cNvPr id="619" name="Google Shape;619;g2e30466dc39_0_1247"/>
          <p:cNvSpPr/>
          <p:nvPr/>
        </p:nvSpPr>
        <p:spPr>
          <a:xfrm>
            <a:off x="2636250" y="37820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25.1</a:t>
            </a:r>
            <a:endParaRPr sz="1100" b="1" i="0" u="none" strike="noStrike" cap="none">
              <a:solidFill>
                <a:schemeClr val="lt1"/>
              </a:solidFill>
              <a:latin typeface="Arial Narrow"/>
              <a:ea typeface="Arial Narrow"/>
              <a:cs typeface="Arial Narrow"/>
              <a:sym typeface="Arial Narrow"/>
            </a:endParaRPr>
          </a:p>
        </p:txBody>
      </p:sp>
      <p:sp>
        <p:nvSpPr>
          <p:cNvPr id="620" name="Google Shape;620;g2e30466dc39_0_1247"/>
          <p:cNvSpPr/>
          <p:nvPr/>
        </p:nvSpPr>
        <p:spPr>
          <a:xfrm>
            <a:off x="45450" y="37820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a:t>
            </a:r>
            <a:endParaRPr sz="1100" b="1" i="0" u="none" strike="noStrike" cap="none">
              <a:solidFill>
                <a:schemeClr val="lt1"/>
              </a:solidFill>
              <a:latin typeface="Arial Narrow"/>
              <a:ea typeface="Arial Narrow"/>
              <a:cs typeface="Arial Narrow"/>
              <a:sym typeface="Arial Narrow"/>
            </a:endParaRPr>
          </a:p>
        </p:txBody>
      </p:sp>
      <p:pic>
        <p:nvPicPr>
          <p:cNvPr id="621" name="Google Shape;621;g2e30466dc39_0_1247"/>
          <p:cNvPicPr preferRelativeResize="0"/>
          <p:nvPr/>
        </p:nvPicPr>
        <p:blipFill rotWithShape="1">
          <a:blip r:embed="rId4">
            <a:alphaModFix/>
          </a:blip>
          <a:srcRect/>
          <a:stretch/>
        </p:blipFill>
        <p:spPr>
          <a:xfrm rot="4405800">
            <a:off x="776300" y="1788575"/>
            <a:ext cx="413525" cy="478725"/>
          </a:xfrm>
          <a:prstGeom prst="rect">
            <a:avLst/>
          </a:prstGeom>
          <a:noFill/>
          <a:ln>
            <a:noFill/>
          </a:ln>
        </p:spPr>
      </p:pic>
      <p:sp>
        <p:nvSpPr>
          <p:cNvPr id="622" name="Google Shape;622;g2e30466dc39_0_1247"/>
          <p:cNvSpPr txBox="1"/>
          <p:nvPr/>
        </p:nvSpPr>
        <p:spPr>
          <a:xfrm>
            <a:off x="499275" y="2308650"/>
            <a:ext cx="8118900" cy="1200600"/>
          </a:xfrm>
          <a:prstGeom prst="rect">
            <a:avLst/>
          </a:prstGeom>
          <a:solidFill>
            <a:srgbClr val="FFFFFF"/>
          </a:solidFill>
          <a:ln w="76200" cap="flat" cmpd="sng">
            <a:solidFill>
              <a:srgbClr val="F1C23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s" sz="2200" b="1" i="0" u="none" strike="noStrike" cap="none">
                <a:solidFill>
                  <a:schemeClr val="dk1"/>
                </a:solidFill>
                <a:latin typeface="Arial Narrow"/>
                <a:ea typeface="Arial Narrow"/>
                <a:cs typeface="Arial Narrow"/>
                <a:sym typeface="Arial Narrow"/>
              </a:rPr>
              <a:t>E1B1</a:t>
            </a:r>
            <a:endParaRPr sz="2200" b="1"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chemeClr val="dk1"/>
              </a:buClr>
              <a:buSzPts val="1100"/>
              <a:buFont typeface="Arial"/>
              <a:buNone/>
            </a:pPr>
            <a:r>
              <a:rPr lang="es" sz="2200" b="0" i="0" u="none" strike="noStrike" cap="none">
                <a:solidFill>
                  <a:schemeClr val="dk1"/>
                </a:solidFill>
                <a:latin typeface="Arial Narrow"/>
                <a:ea typeface="Arial Narrow"/>
                <a:cs typeface="Arial Narrow"/>
                <a:sym typeface="Arial Narrow"/>
              </a:rPr>
              <a:t>Compartir el amor de un Dios creador y sustentador, al relacionarse con su familia y su entorno más cercano.</a:t>
            </a:r>
            <a:endParaRPr sz="2200" b="0" i="0" u="none" strike="noStrike" cap="none">
              <a:solidFill>
                <a:schemeClr val="dk1"/>
              </a:solidFill>
              <a:latin typeface="Arial Narrow"/>
              <a:ea typeface="Arial Narrow"/>
              <a:cs typeface="Arial Narrow"/>
              <a:sym typeface="Arial Narrow"/>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g2e30466dc39_0_1268"/>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628" name="Google Shape;628;g2e30466dc39_0_1268"/>
          <p:cNvGraphicFramePr/>
          <p:nvPr/>
        </p:nvGraphicFramePr>
        <p:xfrm>
          <a:off x="88163" y="323850"/>
          <a:ext cx="8986300" cy="4373590"/>
        </p:xfrm>
        <a:graphic>
          <a:graphicData uri="http://schemas.openxmlformats.org/drawingml/2006/table">
            <a:tbl>
              <a:tblPr>
                <a:noFill/>
                <a:tableStyleId>{48D534B0-A0BB-4063-A04C-D9A3B822251B}</a:tableStyleId>
              </a:tblPr>
              <a:tblGrid>
                <a:gridCol w="411900">
                  <a:extLst>
                    <a:ext uri="{9D8B030D-6E8A-4147-A177-3AD203B41FA5}">
                      <a16:colId xmlns:a16="http://schemas.microsoft.com/office/drawing/2014/main" val="20000"/>
                    </a:ext>
                  </a:extLst>
                </a:gridCol>
                <a:gridCol w="1071800">
                  <a:extLst>
                    <a:ext uri="{9D8B030D-6E8A-4147-A177-3AD203B41FA5}">
                      <a16:colId xmlns:a16="http://schemas.microsoft.com/office/drawing/2014/main" val="20001"/>
                    </a:ext>
                  </a:extLst>
                </a:gridCol>
                <a:gridCol w="1071800">
                  <a:extLst>
                    <a:ext uri="{9D8B030D-6E8A-4147-A177-3AD203B41FA5}">
                      <a16:colId xmlns:a16="http://schemas.microsoft.com/office/drawing/2014/main" val="20002"/>
                    </a:ext>
                  </a:extLst>
                </a:gridCol>
                <a:gridCol w="1071800">
                  <a:extLst>
                    <a:ext uri="{9D8B030D-6E8A-4147-A177-3AD203B41FA5}">
                      <a16:colId xmlns:a16="http://schemas.microsoft.com/office/drawing/2014/main" val="20003"/>
                    </a:ext>
                  </a:extLst>
                </a:gridCol>
                <a:gridCol w="1071800">
                  <a:extLst>
                    <a:ext uri="{9D8B030D-6E8A-4147-A177-3AD203B41FA5}">
                      <a16:colId xmlns:a16="http://schemas.microsoft.com/office/drawing/2014/main" val="20004"/>
                    </a:ext>
                  </a:extLst>
                </a:gridCol>
                <a:gridCol w="1049375">
                  <a:extLst>
                    <a:ext uri="{9D8B030D-6E8A-4147-A177-3AD203B41FA5}">
                      <a16:colId xmlns:a16="http://schemas.microsoft.com/office/drawing/2014/main" val="20005"/>
                    </a:ext>
                  </a:extLst>
                </a:gridCol>
                <a:gridCol w="1205150">
                  <a:extLst>
                    <a:ext uri="{9D8B030D-6E8A-4147-A177-3AD203B41FA5}">
                      <a16:colId xmlns:a16="http://schemas.microsoft.com/office/drawing/2014/main" val="20006"/>
                    </a:ext>
                  </a:extLst>
                </a:gridCol>
                <a:gridCol w="960875">
                  <a:extLst>
                    <a:ext uri="{9D8B030D-6E8A-4147-A177-3AD203B41FA5}">
                      <a16:colId xmlns:a16="http://schemas.microsoft.com/office/drawing/2014/main" val="20007"/>
                    </a:ext>
                  </a:extLst>
                </a:gridCol>
                <a:gridCol w="1071800">
                  <a:extLst>
                    <a:ext uri="{9D8B030D-6E8A-4147-A177-3AD203B41FA5}">
                      <a16:colId xmlns:a16="http://schemas.microsoft.com/office/drawing/2014/main" val="20008"/>
                    </a:ext>
                  </a:extLst>
                </a:gridCol>
              </a:tblGrid>
              <a:tr h="512275">
                <a:tc gridSpan="9">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latin typeface="Arial Narrow"/>
                          <a:ea typeface="Arial Narrow"/>
                          <a:cs typeface="Arial Narrow"/>
                          <a:sym typeface="Arial Narrow"/>
                        </a:rPr>
                        <a:t>DESGLOSE</a:t>
                      </a:r>
                      <a:endParaRPr sz="1400" b="1" u="none" strike="noStrike" cap="none">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s" sz="1200" i="1" u="none" strike="noStrike" cap="none">
                          <a:latin typeface="Arial Narrow"/>
                          <a:ea typeface="Arial Narrow"/>
                          <a:cs typeface="Arial Narrow"/>
                          <a:sym typeface="Arial Narrow"/>
                        </a:rPr>
                        <a:t>“Mas buscad primeramente el reino de Dios y su justicia y todo lo demás será por añadidura (Mt. 8:33)</a:t>
                      </a:r>
                      <a:endParaRPr sz="1200" i="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8089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ESENCIAL DE </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CONTEXTO BÍBLICO/ ESCRITOS INSPIRADOS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EJE TEMÁTICO</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 DE 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CONTENIDOS (Del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ORIENTACIONES Y ESTRATEGIAS METODOLÓGICAS (Para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RECURSOS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INDICADORES DE EVALUACIÓN</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1"/>
                  </a:ext>
                </a:extLst>
              </a:tr>
              <a:tr h="274300">
                <a:tc>
                  <a:txBody>
                    <a:bodyPr/>
                    <a:lstStyle/>
                    <a:p>
                      <a:pPr marL="0" marR="0" lvl="0" indent="0" algn="l" rtl="0">
                        <a:lnSpc>
                          <a:spcPct val="100000"/>
                        </a:lnSpc>
                        <a:spcBef>
                          <a:spcPts val="0"/>
                        </a:spcBef>
                        <a:spcAft>
                          <a:spcPts val="0"/>
                        </a:spcAft>
                        <a:buClr>
                          <a:srgbClr val="000000"/>
                        </a:buClr>
                        <a:buSzPts val="600"/>
                        <a:buFont typeface="Arial"/>
                        <a:buNone/>
                      </a:pPr>
                      <a:r>
                        <a:rPr lang="es" sz="600" u="none" strike="noStrike" cap="none">
                          <a:latin typeface="Arial Narrow"/>
                          <a:ea typeface="Arial Narrow"/>
                          <a:cs typeface="Arial Narrow"/>
                          <a:sym typeface="Arial Narrow"/>
                        </a:rPr>
                        <a:t>1</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2"/>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3"/>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4"/>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5"/>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6"/>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7"/>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8"/>
                  </a:ext>
                </a:extLst>
              </a:tr>
              <a:tr h="303900">
                <a:tc rowSpan="3" gridSpan="3">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EVALUACIONES</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rowSpan="3" hMerge="1">
                  <a:txBody>
                    <a:bodyPr/>
                    <a:lstStyle/>
                    <a:p>
                      <a:endParaRPr lang="es-CL"/>
                    </a:p>
                  </a:txBody>
                  <a:tcPr/>
                </a:tc>
                <a:tc rowSpan="3" hMerge="1">
                  <a:txBody>
                    <a:bodyPr/>
                    <a:lstStyle/>
                    <a:p>
                      <a:endParaRPr lang="es-CL"/>
                    </a:p>
                  </a:txBody>
                  <a:tcPr/>
                </a:tc>
                <a:tc gridSpan="6">
                  <a:txBody>
                    <a:bodyPr/>
                    <a:lstStyle/>
                    <a:p>
                      <a:pPr marL="360000" marR="0" lvl="0" indent="0" algn="l" rtl="0">
                        <a:lnSpc>
                          <a:spcPct val="100000"/>
                        </a:lnSpc>
                        <a:spcBef>
                          <a:spcPts val="0"/>
                        </a:spcBef>
                        <a:spcAft>
                          <a:spcPts val="0"/>
                        </a:spcAft>
                        <a:buClr>
                          <a:schemeClr val="dk1"/>
                        </a:buClr>
                        <a:buSzPts val="1100"/>
                        <a:buFont typeface="Arial"/>
                        <a:buNone/>
                      </a:pPr>
                      <a:r>
                        <a:rPr lang="es" sz="900" b="1" u="none" strike="noStrike" cap="none">
                          <a:solidFill>
                            <a:schemeClr val="dk1"/>
                          </a:solidFill>
                          <a:latin typeface="Arial Narrow"/>
                          <a:ea typeface="Arial Narrow"/>
                          <a:cs typeface="Arial Narrow"/>
                          <a:sym typeface="Arial Narrow"/>
                        </a:rPr>
                        <a:t>EVALUACIÓN FORMATIVA</a:t>
                      </a: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9"/>
                  </a:ext>
                </a:extLst>
              </a:tr>
              <a:tr h="29155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DE PROCESO</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0"/>
                  </a:ext>
                </a:extLst>
              </a:tr>
              <a:tr h="30390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SUMATIVA</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1"/>
                  </a:ext>
                </a:extLst>
              </a:tr>
            </a:tbl>
          </a:graphicData>
        </a:graphic>
      </p:graphicFrame>
      <p:sp>
        <p:nvSpPr>
          <p:cNvPr id="629" name="Google Shape;629;g2e30466dc39_0_1268"/>
          <p:cNvSpPr txBox="1"/>
          <p:nvPr/>
        </p:nvSpPr>
        <p:spPr>
          <a:xfrm rot="-5400000">
            <a:off x="-267675" y="964150"/>
            <a:ext cx="1072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SEMANA</a:t>
            </a:r>
            <a:endParaRPr sz="9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LECTIVA N°</a:t>
            </a:r>
            <a:endParaRPr sz="900" b="0" i="0" u="none" strike="noStrike" cap="none">
              <a:solidFill>
                <a:srgbClr val="000000"/>
              </a:solidFill>
              <a:latin typeface="Arial Narrow"/>
              <a:ea typeface="Arial Narrow"/>
              <a:cs typeface="Arial Narrow"/>
              <a:sym typeface="Arial Narrow"/>
            </a:endParaRPr>
          </a:p>
        </p:txBody>
      </p:sp>
      <p:sp>
        <p:nvSpPr>
          <p:cNvPr id="630" name="Google Shape;630;g2e30466dc39_0_1268"/>
          <p:cNvSpPr/>
          <p:nvPr/>
        </p:nvSpPr>
        <p:spPr>
          <a:xfrm>
            <a:off x="45450" y="8864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16</a:t>
            </a:r>
            <a:endParaRPr sz="1100" b="1" i="0" u="none" strike="noStrike" cap="none">
              <a:solidFill>
                <a:schemeClr val="lt1"/>
              </a:solidFill>
              <a:latin typeface="Arial Narrow"/>
              <a:ea typeface="Arial Narrow"/>
              <a:cs typeface="Arial Narrow"/>
              <a:sym typeface="Arial Narrow"/>
            </a:endParaRPr>
          </a:p>
        </p:txBody>
      </p:sp>
      <p:sp>
        <p:nvSpPr>
          <p:cNvPr id="631" name="Google Shape;631;g2e30466dc39_0_1268"/>
          <p:cNvSpPr/>
          <p:nvPr/>
        </p:nvSpPr>
        <p:spPr>
          <a:xfrm>
            <a:off x="502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17</a:t>
            </a:r>
            <a:endParaRPr sz="1100" b="1" i="0" u="none" strike="noStrike" cap="none">
              <a:solidFill>
                <a:schemeClr val="lt1"/>
              </a:solidFill>
              <a:latin typeface="Arial Narrow"/>
              <a:ea typeface="Arial Narrow"/>
              <a:cs typeface="Arial Narrow"/>
              <a:sym typeface="Arial Narrow"/>
            </a:endParaRPr>
          </a:p>
        </p:txBody>
      </p:sp>
      <p:sp>
        <p:nvSpPr>
          <p:cNvPr id="632" name="Google Shape;632;g2e30466dc39_0_1268"/>
          <p:cNvSpPr/>
          <p:nvPr/>
        </p:nvSpPr>
        <p:spPr>
          <a:xfrm>
            <a:off x="15694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18</a:t>
            </a:r>
            <a:endParaRPr sz="1100" b="1" i="0" u="none" strike="noStrike" cap="none">
              <a:solidFill>
                <a:schemeClr val="lt1"/>
              </a:solidFill>
              <a:latin typeface="Arial Narrow"/>
              <a:ea typeface="Arial Narrow"/>
              <a:cs typeface="Arial Narrow"/>
              <a:sym typeface="Arial Narrow"/>
            </a:endParaRPr>
          </a:p>
        </p:txBody>
      </p:sp>
      <p:sp>
        <p:nvSpPr>
          <p:cNvPr id="633" name="Google Shape;633;g2e30466dc39_0_1268"/>
          <p:cNvSpPr/>
          <p:nvPr/>
        </p:nvSpPr>
        <p:spPr>
          <a:xfrm>
            <a:off x="2636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19</a:t>
            </a:r>
            <a:endParaRPr sz="1100" b="1" i="0" u="none" strike="noStrike" cap="none">
              <a:solidFill>
                <a:schemeClr val="lt1"/>
              </a:solidFill>
              <a:latin typeface="Arial Narrow"/>
              <a:ea typeface="Arial Narrow"/>
              <a:cs typeface="Arial Narrow"/>
              <a:sym typeface="Arial Narrow"/>
            </a:endParaRPr>
          </a:p>
        </p:txBody>
      </p:sp>
      <p:sp>
        <p:nvSpPr>
          <p:cNvPr id="634" name="Google Shape;634;g2e30466dc39_0_1268"/>
          <p:cNvSpPr/>
          <p:nvPr/>
        </p:nvSpPr>
        <p:spPr>
          <a:xfrm>
            <a:off x="37030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20</a:t>
            </a:r>
            <a:endParaRPr sz="1100" b="1" i="0" u="none" strike="noStrike" cap="none">
              <a:solidFill>
                <a:schemeClr val="lt1"/>
              </a:solidFill>
              <a:latin typeface="Arial Narrow"/>
              <a:ea typeface="Arial Narrow"/>
              <a:cs typeface="Arial Narrow"/>
              <a:sym typeface="Arial Narrow"/>
            </a:endParaRPr>
          </a:p>
        </p:txBody>
      </p:sp>
      <p:sp>
        <p:nvSpPr>
          <p:cNvPr id="635" name="Google Shape;635;g2e30466dc39_0_1268"/>
          <p:cNvSpPr/>
          <p:nvPr/>
        </p:nvSpPr>
        <p:spPr>
          <a:xfrm>
            <a:off x="4769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21</a:t>
            </a:r>
            <a:endParaRPr sz="1100" b="1" i="0" u="none" strike="noStrike" cap="none">
              <a:solidFill>
                <a:schemeClr val="lt1"/>
              </a:solidFill>
              <a:latin typeface="Arial Narrow"/>
              <a:ea typeface="Arial Narrow"/>
              <a:cs typeface="Arial Narrow"/>
              <a:sym typeface="Arial Narrow"/>
            </a:endParaRPr>
          </a:p>
        </p:txBody>
      </p:sp>
      <p:sp>
        <p:nvSpPr>
          <p:cNvPr id="636" name="Google Shape;636;g2e30466dc39_0_1268"/>
          <p:cNvSpPr/>
          <p:nvPr/>
        </p:nvSpPr>
        <p:spPr>
          <a:xfrm>
            <a:off x="5836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22</a:t>
            </a:r>
            <a:endParaRPr sz="1100" b="1" i="0" u="none" strike="noStrike" cap="none">
              <a:solidFill>
                <a:schemeClr val="lt1"/>
              </a:solidFill>
              <a:latin typeface="Arial Narrow"/>
              <a:ea typeface="Arial Narrow"/>
              <a:cs typeface="Arial Narrow"/>
              <a:sym typeface="Arial Narrow"/>
            </a:endParaRPr>
          </a:p>
        </p:txBody>
      </p:sp>
      <p:sp>
        <p:nvSpPr>
          <p:cNvPr id="637" name="Google Shape;637;g2e30466dc39_0_1268"/>
          <p:cNvSpPr/>
          <p:nvPr/>
        </p:nvSpPr>
        <p:spPr>
          <a:xfrm>
            <a:off x="7055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23</a:t>
            </a:r>
            <a:endParaRPr sz="1100" b="1" i="0" u="none" strike="noStrike" cap="none">
              <a:solidFill>
                <a:schemeClr val="lt1"/>
              </a:solidFill>
              <a:latin typeface="Arial Narrow"/>
              <a:ea typeface="Arial Narrow"/>
              <a:cs typeface="Arial Narrow"/>
              <a:sym typeface="Arial Narrow"/>
            </a:endParaRPr>
          </a:p>
        </p:txBody>
      </p:sp>
      <p:sp>
        <p:nvSpPr>
          <p:cNvPr id="638" name="Google Shape;638;g2e30466dc39_0_1268"/>
          <p:cNvSpPr/>
          <p:nvPr/>
        </p:nvSpPr>
        <p:spPr>
          <a:xfrm>
            <a:off x="7970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24</a:t>
            </a:r>
            <a:endParaRPr sz="1100" b="1" i="0" u="none" strike="noStrike" cap="none">
              <a:solidFill>
                <a:schemeClr val="lt1"/>
              </a:solidFill>
              <a:latin typeface="Arial Narrow"/>
              <a:ea typeface="Arial Narrow"/>
              <a:cs typeface="Arial Narrow"/>
              <a:sym typeface="Arial Narrow"/>
            </a:endParaRPr>
          </a:p>
        </p:txBody>
      </p:sp>
      <p:sp>
        <p:nvSpPr>
          <p:cNvPr id="639" name="Google Shape;639;g2e30466dc39_0_1268"/>
          <p:cNvSpPr/>
          <p:nvPr/>
        </p:nvSpPr>
        <p:spPr>
          <a:xfrm>
            <a:off x="2636250" y="43916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25.3</a:t>
            </a:r>
            <a:endParaRPr sz="1100" b="1" i="0" u="none" strike="noStrike" cap="none">
              <a:solidFill>
                <a:schemeClr val="lt1"/>
              </a:solidFill>
              <a:latin typeface="Arial Narrow"/>
              <a:ea typeface="Arial Narrow"/>
              <a:cs typeface="Arial Narrow"/>
              <a:sym typeface="Arial Narrow"/>
            </a:endParaRPr>
          </a:p>
        </p:txBody>
      </p:sp>
      <p:sp>
        <p:nvSpPr>
          <p:cNvPr id="640" name="Google Shape;640;g2e30466dc39_0_1268"/>
          <p:cNvSpPr/>
          <p:nvPr/>
        </p:nvSpPr>
        <p:spPr>
          <a:xfrm>
            <a:off x="2636250" y="40868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25.2</a:t>
            </a:r>
            <a:endParaRPr sz="1100" b="1" i="0" u="none" strike="noStrike" cap="none">
              <a:solidFill>
                <a:schemeClr val="lt1"/>
              </a:solidFill>
              <a:latin typeface="Arial Narrow"/>
              <a:ea typeface="Arial Narrow"/>
              <a:cs typeface="Arial Narrow"/>
              <a:sym typeface="Arial Narrow"/>
            </a:endParaRPr>
          </a:p>
        </p:txBody>
      </p:sp>
      <p:sp>
        <p:nvSpPr>
          <p:cNvPr id="641" name="Google Shape;641;g2e30466dc39_0_1268"/>
          <p:cNvSpPr/>
          <p:nvPr/>
        </p:nvSpPr>
        <p:spPr>
          <a:xfrm>
            <a:off x="2636250" y="37820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25.1</a:t>
            </a:r>
            <a:endParaRPr sz="1100" b="1" i="0" u="none" strike="noStrike" cap="none">
              <a:solidFill>
                <a:schemeClr val="lt1"/>
              </a:solidFill>
              <a:latin typeface="Arial Narrow"/>
              <a:ea typeface="Arial Narrow"/>
              <a:cs typeface="Arial Narrow"/>
              <a:sym typeface="Arial Narrow"/>
            </a:endParaRPr>
          </a:p>
        </p:txBody>
      </p:sp>
      <p:sp>
        <p:nvSpPr>
          <p:cNvPr id="642" name="Google Shape;642;g2e30466dc39_0_1268"/>
          <p:cNvSpPr/>
          <p:nvPr/>
        </p:nvSpPr>
        <p:spPr>
          <a:xfrm>
            <a:off x="45450" y="37820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a:t>
            </a:r>
            <a:endParaRPr sz="1100" b="1" i="0" u="none" strike="noStrike" cap="none">
              <a:solidFill>
                <a:schemeClr val="lt1"/>
              </a:solidFill>
              <a:latin typeface="Arial Narrow"/>
              <a:ea typeface="Arial Narrow"/>
              <a:cs typeface="Arial Narrow"/>
              <a:sym typeface="Arial Narrow"/>
            </a:endParaRPr>
          </a:p>
        </p:txBody>
      </p:sp>
      <p:pic>
        <p:nvPicPr>
          <p:cNvPr id="643" name="Google Shape;643;g2e30466dc39_0_1268"/>
          <p:cNvPicPr preferRelativeResize="0"/>
          <p:nvPr/>
        </p:nvPicPr>
        <p:blipFill rotWithShape="1">
          <a:blip r:embed="rId4">
            <a:alphaModFix/>
          </a:blip>
          <a:srcRect/>
          <a:stretch/>
        </p:blipFill>
        <p:spPr>
          <a:xfrm rot="4405800">
            <a:off x="1987875" y="1844375"/>
            <a:ext cx="413525" cy="478725"/>
          </a:xfrm>
          <a:prstGeom prst="rect">
            <a:avLst/>
          </a:prstGeom>
          <a:noFill/>
          <a:ln>
            <a:noFill/>
          </a:ln>
        </p:spPr>
      </p:pic>
      <p:sp>
        <p:nvSpPr>
          <p:cNvPr id="644" name="Google Shape;644;g2e30466dc39_0_1268"/>
          <p:cNvSpPr txBox="1"/>
          <p:nvPr/>
        </p:nvSpPr>
        <p:spPr>
          <a:xfrm>
            <a:off x="499275" y="2308650"/>
            <a:ext cx="8118900" cy="2216400"/>
          </a:xfrm>
          <a:prstGeom prst="rect">
            <a:avLst/>
          </a:prstGeom>
          <a:solidFill>
            <a:srgbClr val="FFFFFF"/>
          </a:solidFill>
          <a:ln w="76200" cap="flat" cmpd="sng">
            <a:solidFill>
              <a:srgbClr val="F1C23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s" sz="2200" b="0" i="0" u="none" strike="noStrike" cap="none">
                <a:solidFill>
                  <a:schemeClr val="dk1"/>
                </a:solidFill>
                <a:latin typeface="Arial Narrow"/>
                <a:ea typeface="Arial Narrow"/>
                <a:cs typeface="Arial Narrow"/>
                <a:sym typeface="Arial Narrow"/>
              </a:rPr>
              <a:t>- Parábola de la oveja perdida (Lc. 15:1-7).</a:t>
            </a:r>
            <a:endParaRPr sz="2200" b="0"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chemeClr val="dk1"/>
              </a:buClr>
              <a:buSzPts val="1100"/>
              <a:buFont typeface="Arial"/>
              <a:buNone/>
            </a:pPr>
            <a:r>
              <a:rPr lang="es" sz="2200" b="0" i="0" u="none" strike="noStrike" cap="none">
                <a:solidFill>
                  <a:schemeClr val="dk1"/>
                </a:solidFill>
                <a:latin typeface="Arial Narrow"/>
                <a:ea typeface="Arial Narrow"/>
                <a:cs typeface="Arial Narrow"/>
                <a:sym typeface="Arial Narrow"/>
              </a:rPr>
              <a:t>- Animales ingresan en parejas al arca de Noé (Gn. 7).</a:t>
            </a:r>
            <a:endParaRPr sz="2200" b="0"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chemeClr val="dk1"/>
              </a:buClr>
              <a:buSzPts val="1100"/>
              <a:buFont typeface="Arial"/>
              <a:buNone/>
            </a:pPr>
            <a:r>
              <a:rPr lang="es" sz="2200" b="0" i="0" u="none" strike="noStrike" cap="none">
                <a:solidFill>
                  <a:schemeClr val="dk1"/>
                </a:solidFill>
                <a:latin typeface="Arial Narrow"/>
                <a:ea typeface="Arial Narrow"/>
                <a:cs typeface="Arial Narrow"/>
                <a:sym typeface="Arial Narrow"/>
              </a:rPr>
              <a:t>- Las ofrendas de paz: 2 bueyes, 5 carneros, 5 machos cabríos y 5 corderos de un año (Nm. 7).</a:t>
            </a:r>
            <a:endParaRPr sz="2200" b="0"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chemeClr val="dk1"/>
              </a:buClr>
              <a:buSzPts val="1100"/>
              <a:buFont typeface="Arial"/>
              <a:buNone/>
            </a:pPr>
            <a:r>
              <a:rPr lang="es" sz="2200" b="0" i="0" u="none" strike="noStrike" cap="none">
                <a:solidFill>
                  <a:schemeClr val="dk1"/>
                </a:solidFill>
                <a:latin typeface="Arial Narrow"/>
                <a:ea typeface="Arial Narrow"/>
                <a:cs typeface="Arial Narrow"/>
                <a:sym typeface="Arial Narrow"/>
              </a:rPr>
              <a:t>- Regalo de José a su padre: 10 asnos cargados de lo mejor de Egipto y 10 asnas cargadas con trigo, pan y comida (Gn. 45: 23, 24).</a:t>
            </a:r>
            <a:endParaRPr sz="2200" b="0" i="0" u="none" strike="noStrike" cap="none">
              <a:solidFill>
                <a:schemeClr val="dk1"/>
              </a:solidFill>
              <a:latin typeface="Arial Narrow"/>
              <a:ea typeface="Arial Narrow"/>
              <a:cs typeface="Arial Narrow"/>
              <a:sym typeface="Arial Narrow"/>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g2e30466dc39_0_1289"/>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650" name="Google Shape;650;g2e30466dc39_0_1289"/>
          <p:cNvGraphicFramePr/>
          <p:nvPr/>
        </p:nvGraphicFramePr>
        <p:xfrm>
          <a:off x="88163" y="323850"/>
          <a:ext cx="8986300" cy="4373590"/>
        </p:xfrm>
        <a:graphic>
          <a:graphicData uri="http://schemas.openxmlformats.org/drawingml/2006/table">
            <a:tbl>
              <a:tblPr>
                <a:noFill/>
                <a:tableStyleId>{48D534B0-A0BB-4063-A04C-D9A3B822251B}</a:tableStyleId>
              </a:tblPr>
              <a:tblGrid>
                <a:gridCol w="411900">
                  <a:extLst>
                    <a:ext uri="{9D8B030D-6E8A-4147-A177-3AD203B41FA5}">
                      <a16:colId xmlns:a16="http://schemas.microsoft.com/office/drawing/2014/main" val="20000"/>
                    </a:ext>
                  </a:extLst>
                </a:gridCol>
                <a:gridCol w="1071800">
                  <a:extLst>
                    <a:ext uri="{9D8B030D-6E8A-4147-A177-3AD203B41FA5}">
                      <a16:colId xmlns:a16="http://schemas.microsoft.com/office/drawing/2014/main" val="20001"/>
                    </a:ext>
                  </a:extLst>
                </a:gridCol>
                <a:gridCol w="1071800">
                  <a:extLst>
                    <a:ext uri="{9D8B030D-6E8A-4147-A177-3AD203B41FA5}">
                      <a16:colId xmlns:a16="http://schemas.microsoft.com/office/drawing/2014/main" val="20002"/>
                    </a:ext>
                  </a:extLst>
                </a:gridCol>
                <a:gridCol w="1071800">
                  <a:extLst>
                    <a:ext uri="{9D8B030D-6E8A-4147-A177-3AD203B41FA5}">
                      <a16:colId xmlns:a16="http://schemas.microsoft.com/office/drawing/2014/main" val="20003"/>
                    </a:ext>
                  </a:extLst>
                </a:gridCol>
                <a:gridCol w="1071800">
                  <a:extLst>
                    <a:ext uri="{9D8B030D-6E8A-4147-A177-3AD203B41FA5}">
                      <a16:colId xmlns:a16="http://schemas.microsoft.com/office/drawing/2014/main" val="20004"/>
                    </a:ext>
                  </a:extLst>
                </a:gridCol>
                <a:gridCol w="1049375">
                  <a:extLst>
                    <a:ext uri="{9D8B030D-6E8A-4147-A177-3AD203B41FA5}">
                      <a16:colId xmlns:a16="http://schemas.microsoft.com/office/drawing/2014/main" val="20005"/>
                    </a:ext>
                  </a:extLst>
                </a:gridCol>
                <a:gridCol w="1205150">
                  <a:extLst>
                    <a:ext uri="{9D8B030D-6E8A-4147-A177-3AD203B41FA5}">
                      <a16:colId xmlns:a16="http://schemas.microsoft.com/office/drawing/2014/main" val="20006"/>
                    </a:ext>
                  </a:extLst>
                </a:gridCol>
                <a:gridCol w="960875">
                  <a:extLst>
                    <a:ext uri="{9D8B030D-6E8A-4147-A177-3AD203B41FA5}">
                      <a16:colId xmlns:a16="http://schemas.microsoft.com/office/drawing/2014/main" val="20007"/>
                    </a:ext>
                  </a:extLst>
                </a:gridCol>
                <a:gridCol w="1071800">
                  <a:extLst>
                    <a:ext uri="{9D8B030D-6E8A-4147-A177-3AD203B41FA5}">
                      <a16:colId xmlns:a16="http://schemas.microsoft.com/office/drawing/2014/main" val="20008"/>
                    </a:ext>
                  </a:extLst>
                </a:gridCol>
              </a:tblGrid>
              <a:tr h="512275">
                <a:tc gridSpan="9">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latin typeface="Arial Narrow"/>
                          <a:ea typeface="Arial Narrow"/>
                          <a:cs typeface="Arial Narrow"/>
                          <a:sym typeface="Arial Narrow"/>
                        </a:rPr>
                        <a:t>DESGLOSE</a:t>
                      </a:r>
                      <a:endParaRPr sz="1400" b="1" u="none" strike="noStrike" cap="none">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s" sz="1200" i="1" u="none" strike="noStrike" cap="none">
                          <a:latin typeface="Arial Narrow"/>
                          <a:ea typeface="Arial Narrow"/>
                          <a:cs typeface="Arial Narrow"/>
                          <a:sym typeface="Arial Narrow"/>
                        </a:rPr>
                        <a:t>“Mas buscad primeramente el reino de Dios y su justicia y todo lo demás será por añadidura (Mt. 8:33)</a:t>
                      </a:r>
                      <a:endParaRPr sz="1200" i="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8089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ESENCIAL DE </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CONTEXTO BÍBLICO/ ESCRITOS INSPIRADOS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EJE TEMÁTICO</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 DE 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CONTENIDOS (Del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ORIENTACIONES Y ESTRATEGIAS METODOLÓGICAS (Para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RECURSOS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INDICADORES DE EVALUACIÓN</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1"/>
                  </a:ext>
                </a:extLst>
              </a:tr>
              <a:tr h="274300">
                <a:tc>
                  <a:txBody>
                    <a:bodyPr/>
                    <a:lstStyle/>
                    <a:p>
                      <a:pPr marL="0" marR="0" lvl="0" indent="0" algn="l" rtl="0">
                        <a:lnSpc>
                          <a:spcPct val="100000"/>
                        </a:lnSpc>
                        <a:spcBef>
                          <a:spcPts val="0"/>
                        </a:spcBef>
                        <a:spcAft>
                          <a:spcPts val="0"/>
                        </a:spcAft>
                        <a:buClr>
                          <a:srgbClr val="000000"/>
                        </a:buClr>
                        <a:buSzPts val="600"/>
                        <a:buFont typeface="Arial"/>
                        <a:buNone/>
                      </a:pPr>
                      <a:r>
                        <a:rPr lang="es" sz="600" u="none" strike="noStrike" cap="none">
                          <a:latin typeface="Arial Narrow"/>
                          <a:ea typeface="Arial Narrow"/>
                          <a:cs typeface="Arial Narrow"/>
                          <a:sym typeface="Arial Narrow"/>
                        </a:rPr>
                        <a:t>1</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2"/>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3"/>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4"/>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5"/>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6"/>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7"/>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8"/>
                  </a:ext>
                </a:extLst>
              </a:tr>
              <a:tr h="303900">
                <a:tc rowSpan="3" gridSpan="3">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EVALUACIONES</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rowSpan="3" hMerge="1">
                  <a:txBody>
                    <a:bodyPr/>
                    <a:lstStyle/>
                    <a:p>
                      <a:endParaRPr lang="es-CL"/>
                    </a:p>
                  </a:txBody>
                  <a:tcPr/>
                </a:tc>
                <a:tc rowSpan="3" hMerge="1">
                  <a:txBody>
                    <a:bodyPr/>
                    <a:lstStyle/>
                    <a:p>
                      <a:endParaRPr lang="es-CL"/>
                    </a:p>
                  </a:txBody>
                  <a:tcPr/>
                </a:tc>
                <a:tc gridSpan="6">
                  <a:txBody>
                    <a:bodyPr/>
                    <a:lstStyle/>
                    <a:p>
                      <a:pPr marL="360000" marR="0" lvl="0" indent="0" algn="l" rtl="0">
                        <a:lnSpc>
                          <a:spcPct val="100000"/>
                        </a:lnSpc>
                        <a:spcBef>
                          <a:spcPts val="0"/>
                        </a:spcBef>
                        <a:spcAft>
                          <a:spcPts val="0"/>
                        </a:spcAft>
                        <a:buClr>
                          <a:schemeClr val="dk1"/>
                        </a:buClr>
                        <a:buSzPts val="1100"/>
                        <a:buFont typeface="Arial"/>
                        <a:buNone/>
                      </a:pPr>
                      <a:r>
                        <a:rPr lang="es" sz="900" b="1" u="none" strike="noStrike" cap="none">
                          <a:solidFill>
                            <a:schemeClr val="dk1"/>
                          </a:solidFill>
                          <a:latin typeface="Arial Narrow"/>
                          <a:ea typeface="Arial Narrow"/>
                          <a:cs typeface="Arial Narrow"/>
                          <a:sym typeface="Arial Narrow"/>
                        </a:rPr>
                        <a:t>EVALUACIÓN FORMATIVA</a:t>
                      </a: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9"/>
                  </a:ext>
                </a:extLst>
              </a:tr>
              <a:tr h="29155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DE PROCESO</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0"/>
                  </a:ext>
                </a:extLst>
              </a:tr>
              <a:tr h="30390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SUMATIVA</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1"/>
                  </a:ext>
                </a:extLst>
              </a:tr>
            </a:tbl>
          </a:graphicData>
        </a:graphic>
      </p:graphicFrame>
      <p:sp>
        <p:nvSpPr>
          <p:cNvPr id="651" name="Google Shape;651;g2e30466dc39_0_1289"/>
          <p:cNvSpPr txBox="1"/>
          <p:nvPr/>
        </p:nvSpPr>
        <p:spPr>
          <a:xfrm rot="-5400000">
            <a:off x="-267675" y="964150"/>
            <a:ext cx="1072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SEMANA</a:t>
            </a:r>
            <a:endParaRPr sz="9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LECTIVA N°</a:t>
            </a:r>
            <a:endParaRPr sz="900" b="0" i="0" u="none" strike="noStrike" cap="none">
              <a:solidFill>
                <a:srgbClr val="000000"/>
              </a:solidFill>
              <a:latin typeface="Arial Narrow"/>
              <a:ea typeface="Arial Narrow"/>
              <a:cs typeface="Arial Narrow"/>
              <a:sym typeface="Arial Narrow"/>
            </a:endParaRPr>
          </a:p>
        </p:txBody>
      </p:sp>
      <p:sp>
        <p:nvSpPr>
          <p:cNvPr id="652" name="Google Shape;652;g2e30466dc39_0_1289"/>
          <p:cNvSpPr/>
          <p:nvPr/>
        </p:nvSpPr>
        <p:spPr>
          <a:xfrm>
            <a:off x="45450" y="8864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16</a:t>
            </a:r>
            <a:endParaRPr sz="1100" b="1" i="0" u="none" strike="noStrike" cap="none">
              <a:solidFill>
                <a:schemeClr val="lt1"/>
              </a:solidFill>
              <a:latin typeface="Arial Narrow"/>
              <a:ea typeface="Arial Narrow"/>
              <a:cs typeface="Arial Narrow"/>
              <a:sym typeface="Arial Narrow"/>
            </a:endParaRPr>
          </a:p>
        </p:txBody>
      </p:sp>
      <p:sp>
        <p:nvSpPr>
          <p:cNvPr id="653" name="Google Shape;653;g2e30466dc39_0_1289"/>
          <p:cNvSpPr/>
          <p:nvPr/>
        </p:nvSpPr>
        <p:spPr>
          <a:xfrm>
            <a:off x="502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17</a:t>
            </a:r>
            <a:endParaRPr sz="1100" b="1" i="0" u="none" strike="noStrike" cap="none">
              <a:solidFill>
                <a:schemeClr val="lt1"/>
              </a:solidFill>
              <a:latin typeface="Arial Narrow"/>
              <a:ea typeface="Arial Narrow"/>
              <a:cs typeface="Arial Narrow"/>
              <a:sym typeface="Arial Narrow"/>
            </a:endParaRPr>
          </a:p>
        </p:txBody>
      </p:sp>
      <p:sp>
        <p:nvSpPr>
          <p:cNvPr id="654" name="Google Shape;654;g2e30466dc39_0_1289"/>
          <p:cNvSpPr/>
          <p:nvPr/>
        </p:nvSpPr>
        <p:spPr>
          <a:xfrm>
            <a:off x="15694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18</a:t>
            </a:r>
            <a:endParaRPr sz="1100" b="1" i="0" u="none" strike="noStrike" cap="none">
              <a:solidFill>
                <a:schemeClr val="lt1"/>
              </a:solidFill>
              <a:latin typeface="Arial Narrow"/>
              <a:ea typeface="Arial Narrow"/>
              <a:cs typeface="Arial Narrow"/>
              <a:sym typeface="Arial Narrow"/>
            </a:endParaRPr>
          </a:p>
        </p:txBody>
      </p:sp>
      <p:sp>
        <p:nvSpPr>
          <p:cNvPr id="655" name="Google Shape;655;g2e30466dc39_0_1289"/>
          <p:cNvSpPr/>
          <p:nvPr/>
        </p:nvSpPr>
        <p:spPr>
          <a:xfrm>
            <a:off x="2636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19</a:t>
            </a:r>
            <a:endParaRPr sz="1100" b="1" i="0" u="none" strike="noStrike" cap="none">
              <a:solidFill>
                <a:schemeClr val="lt1"/>
              </a:solidFill>
              <a:latin typeface="Arial Narrow"/>
              <a:ea typeface="Arial Narrow"/>
              <a:cs typeface="Arial Narrow"/>
              <a:sym typeface="Arial Narrow"/>
            </a:endParaRPr>
          </a:p>
        </p:txBody>
      </p:sp>
      <p:sp>
        <p:nvSpPr>
          <p:cNvPr id="656" name="Google Shape;656;g2e30466dc39_0_1289"/>
          <p:cNvSpPr/>
          <p:nvPr/>
        </p:nvSpPr>
        <p:spPr>
          <a:xfrm>
            <a:off x="37030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20</a:t>
            </a:r>
            <a:endParaRPr sz="1100" b="1" i="0" u="none" strike="noStrike" cap="none">
              <a:solidFill>
                <a:schemeClr val="lt1"/>
              </a:solidFill>
              <a:latin typeface="Arial Narrow"/>
              <a:ea typeface="Arial Narrow"/>
              <a:cs typeface="Arial Narrow"/>
              <a:sym typeface="Arial Narrow"/>
            </a:endParaRPr>
          </a:p>
        </p:txBody>
      </p:sp>
      <p:sp>
        <p:nvSpPr>
          <p:cNvPr id="657" name="Google Shape;657;g2e30466dc39_0_1289"/>
          <p:cNvSpPr/>
          <p:nvPr/>
        </p:nvSpPr>
        <p:spPr>
          <a:xfrm>
            <a:off x="4769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21</a:t>
            </a:r>
            <a:endParaRPr sz="1100" b="1" i="0" u="none" strike="noStrike" cap="none">
              <a:solidFill>
                <a:schemeClr val="lt1"/>
              </a:solidFill>
              <a:latin typeface="Arial Narrow"/>
              <a:ea typeface="Arial Narrow"/>
              <a:cs typeface="Arial Narrow"/>
              <a:sym typeface="Arial Narrow"/>
            </a:endParaRPr>
          </a:p>
        </p:txBody>
      </p:sp>
      <p:sp>
        <p:nvSpPr>
          <p:cNvPr id="658" name="Google Shape;658;g2e30466dc39_0_1289"/>
          <p:cNvSpPr/>
          <p:nvPr/>
        </p:nvSpPr>
        <p:spPr>
          <a:xfrm>
            <a:off x="5836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22</a:t>
            </a:r>
            <a:endParaRPr sz="1100" b="1" i="0" u="none" strike="noStrike" cap="none">
              <a:solidFill>
                <a:schemeClr val="lt1"/>
              </a:solidFill>
              <a:latin typeface="Arial Narrow"/>
              <a:ea typeface="Arial Narrow"/>
              <a:cs typeface="Arial Narrow"/>
              <a:sym typeface="Arial Narrow"/>
            </a:endParaRPr>
          </a:p>
        </p:txBody>
      </p:sp>
      <p:sp>
        <p:nvSpPr>
          <p:cNvPr id="659" name="Google Shape;659;g2e30466dc39_0_1289"/>
          <p:cNvSpPr/>
          <p:nvPr/>
        </p:nvSpPr>
        <p:spPr>
          <a:xfrm>
            <a:off x="7055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23</a:t>
            </a:r>
            <a:endParaRPr sz="1100" b="1" i="0" u="none" strike="noStrike" cap="none">
              <a:solidFill>
                <a:schemeClr val="lt1"/>
              </a:solidFill>
              <a:latin typeface="Arial Narrow"/>
              <a:ea typeface="Arial Narrow"/>
              <a:cs typeface="Arial Narrow"/>
              <a:sym typeface="Arial Narrow"/>
            </a:endParaRPr>
          </a:p>
        </p:txBody>
      </p:sp>
      <p:sp>
        <p:nvSpPr>
          <p:cNvPr id="660" name="Google Shape;660;g2e30466dc39_0_1289"/>
          <p:cNvSpPr/>
          <p:nvPr/>
        </p:nvSpPr>
        <p:spPr>
          <a:xfrm>
            <a:off x="7970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24</a:t>
            </a:r>
            <a:endParaRPr sz="1100" b="1" i="0" u="none" strike="noStrike" cap="none">
              <a:solidFill>
                <a:schemeClr val="lt1"/>
              </a:solidFill>
              <a:latin typeface="Arial Narrow"/>
              <a:ea typeface="Arial Narrow"/>
              <a:cs typeface="Arial Narrow"/>
              <a:sym typeface="Arial Narrow"/>
            </a:endParaRPr>
          </a:p>
        </p:txBody>
      </p:sp>
      <p:sp>
        <p:nvSpPr>
          <p:cNvPr id="661" name="Google Shape;661;g2e30466dc39_0_1289"/>
          <p:cNvSpPr/>
          <p:nvPr/>
        </p:nvSpPr>
        <p:spPr>
          <a:xfrm>
            <a:off x="2636250" y="43916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25.3</a:t>
            </a:r>
            <a:endParaRPr sz="1100" b="1" i="0" u="none" strike="noStrike" cap="none">
              <a:solidFill>
                <a:schemeClr val="lt1"/>
              </a:solidFill>
              <a:latin typeface="Arial Narrow"/>
              <a:ea typeface="Arial Narrow"/>
              <a:cs typeface="Arial Narrow"/>
              <a:sym typeface="Arial Narrow"/>
            </a:endParaRPr>
          </a:p>
        </p:txBody>
      </p:sp>
      <p:sp>
        <p:nvSpPr>
          <p:cNvPr id="662" name="Google Shape;662;g2e30466dc39_0_1289"/>
          <p:cNvSpPr/>
          <p:nvPr/>
        </p:nvSpPr>
        <p:spPr>
          <a:xfrm>
            <a:off x="2636250" y="40868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25.2</a:t>
            </a:r>
            <a:endParaRPr sz="1100" b="1" i="0" u="none" strike="noStrike" cap="none">
              <a:solidFill>
                <a:schemeClr val="lt1"/>
              </a:solidFill>
              <a:latin typeface="Arial Narrow"/>
              <a:ea typeface="Arial Narrow"/>
              <a:cs typeface="Arial Narrow"/>
              <a:sym typeface="Arial Narrow"/>
            </a:endParaRPr>
          </a:p>
        </p:txBody>
      </p:sp>
      <p:sp>
        <p:nvSpPr>
          <p:cNvPr id="663" name="Google Shape;663;g2e30466dc39_0_1289"/>
          <p:cNvSpPr/>
          <p:nvPr/>
        </p:nvSpPr>
        <p:spPr>
          <a:xfrm>
            <a:off x="2636250" y="37820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25.1</a:t>
            </a:r>
            <a:endParaRPr sz="1100" b="1" i="0" u="none" strike="noStrike" cap="none">
              <a:solidFill>
                <a:schemeClr val="lt1"/>
              </a:solidFill>
              <a:latin typeface="Arial Narrow"/>
              <a:ea typeface="Arial Narrow"/>
              <a:cs typeface="Arial Narrow"/>
              <a:sym typeface="Arial Narrow"/>
            </a:endParaRPr>
          </a:p>
        </p:txBody>
      </p:sp>
      <p:sp>
        <p:nvSpPr>
          <p:cNvPr id="664" name="Google Shape;664;g2e30466dc39_0_1289"/>
          <p:cNvSpPr/>
          <p:nvPr/>
        </p:nvSpPr>
        <p:spPr>
          <a:xfrm>
            <a:off x="45450" y="37820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a:t>
            </a:r>
            <a:endParaRPr sz="1100" b="1" i="0" u="none" strike="noStrike" cap="none">
              <a:solidFill>
                <a:schemeClr val="lt1"/>
              </a:solidFill>
              <a:latin typeface="Arial Narrow"/>
              <a:ea typeface="Arial Narrow"/>
              <a:cs typeface="Arial Narrow"/>
              <a:sym typeface="Arial Narrow"/>
            </a:endParaRPr>
          </a:p>
        </p:txBody>
      </p:sp>
      <p:pic>
        <p:nvPicPr>
          <p:cNvPr id="665" name="Google Shape;665;g2e30466dc39_0_1289"/>
          <p:cNvPicPr preferRelativeResize="0"/>
          <p:nvPr/>
        </p:nvPicPr>
        <p:blipFill rotWithShape="1">
          <a:blip r:embed="rId4">
            <a:alphaModFix/>
          </a:blip>
          <a:srcRect/>
          <a:stretch/>
        </p:blipFill>
        <p:spPr>
          <a:xfrm rot="4405800">
            <a:off x="2978475" y="1844375"/>
            <a:ext cx="413525" cy="478725"/>
          </a:xfrm>
          <a:prstGeom prst="rect">
            <a:avLst/>
          </a:prstGeom>
          <a:noFill/>
          <a:ln>
            <a:noFill/>
          </a:ln>
        </p:spPr>
      </p:pic>
      <p:sp>
        <p:nvSpPr>
          <p:cNvPr id="666" name="Google Shape;666;g2e30466dc39_0_1289"/>
          <p:cNvSpPr txBox="1"/>
          <p:nvPr/>
        </p:nvSpPr>
        <p:spPr>
          <a:xfrm>
            <a:off x="499275" y="2308650"/>
            <a:ext cx="8118900" cy="523200"/>
          </a:xfrm>
          <a:prstGeom prst="rect">
            <a:avLst/>
          </a:prstGeom>
          <a:solidFill>
            <a:srgbClr val="FFFFFF"/>
          </a:solidFill>
          <a:ln w="76200" cap="flat" cmpd="sng">
            <a:solidFill>
              <a:srgbClr val="F1C23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s" sz="2200" b="0" i="0" u="none" strike="noStrike" cap="none">
                <a:solidFill>
                  <a:schemeClr val="dk1"/>
                </a:solidFill>
                <a:latin typeface="Arial Narrow"/>
                <a:ea typeface="Arial Narrow"/>
                <a:cs typeface="Arial Narrow"/>
                <a:sym typeface="Arial Narrow"/>
              </a:rPr>
              <a:t>Números y operaciones</a:t>
            </a:r>
            <a:endParaRPr sz="2200" b="0" i="0" u="none" strike="noStrike" cap="none">
              <a:solidFill>
                <a:schemeClr val="dk1"/>
              </a:solidFill>
              <a:latin typeface="Arial Narrow"/>
              <a:ea typeface="Arial Narrow"/>
              <a:cs typeface="Arial Narrow"/>
              <a:sym typeface="Arial Narrow"/>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g2e30466dc39_0_1310"/>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672" name="Google Shape;672;g2e30466dc39_0_1310"/>
          <p:cNvGraphicFramePr/>
          <p:nvPr/>
        </p:nvGraphicFramePr>
        <p:xfrm>
          <a:off x="88163" y="323850"/>
          <a:ext cx="8986300" cy="4373590"/>
        </p:xfrm>
        <a:graphic>
          <a:graphicData uri="http://schemas.openxmlformats.org/drawingml/2006/table">
            <a:tbl>
              <a:tblPr>
                <a:noFill/>
                <a:tableStyleId>{48D534B0-A0BB-4063-A04C-D9A3B822251B}</a:tableStyleId>
              </a:tblPr>
              <a:tblGrid>
                <a:gridCol w="411900">
                  <a:extLst>
                    <a:ext uri="{9D8B030D-6E8A-4147-A177-3AD203B41FA5}">
                      <a16:colId xmlns:a16="http://schemas.microsoft.com/office/drawing/2014/main" val="20000"/>
                    </a:ext>
                  </a:extLst>
                </a:gridCol>
                <a:gridCol w="1071800">
                  <a:extLst>
                    <a:ext uri="{9D8B030D-6E8A-4147-A177-3AD203B41FA5}">
                      <a16:colId xmlns:a16="http://schemas.microsoft.com/office/drawing/2014/main" val="20001"/>
                    </a:ext>
                  </a:extLst>
                </a:gridCol>
                <a:gridCol w="1071800">
                  <a:extLst>
                    <a:ext uri="{9D8B030D-6E8A-4147-A177-3AD203B41FA5}">
                      <a16:colId xmlns:a16="http://schemas.microsoft.com/office/drawing/2014/main" val="20002"/>
                    </a:ext>
                  </a:extLst>
                </a:gridCol>
                <a:gridCol w="1071800">
                  <a:extLst>
                    <a:ext uri="{9D8B030D-6E8A-4147-A177-3AD203B41FA5}">
                      <a16:colId xmlns:a16="http://schemas.microsoft.com/office/drawing/2014/main" val="20003"/>
                    </a:ext>
                  </a:extLst>
                </a:gridCol>
                <a:gridCol w="1071800">
                  <a:extLst>
                    <a:ext uri="{9D8B030D-6E8A-4147-A177-3AD203B41FA5}">
                      <a16:colId xmlns:a16="http://schemas.microsoft.com/office/drawing/2014/main" val="20004"/>
                    </a:ext>
                  </a:extLst>
                </a:gridCol>
                <a:gridCol w="1049375">
                  <a:extLst>
                    <a:ext uri="{9D8B030D-6E8A-4147-A177-3AD203B41FA5}">
                      <a16:colId xmlns:a16="http://schemas.microsoft.com/office/drawing/2014/main" val="20005"/>
                    </a:ext>
                  </a:extLst>
                </a:gridCol>
                <a:gridCol w="1205150">
                  <a:extLst>
                    <a:ext uri="{9D8B030D-6E8A-4147-A177-3AD203B41FA5}">
                      <a16:colId xmlns:a16="http://schemas.microsoft.com/office/drawing/2014/main" val="20006"/>
                    </a:ext>
                  </a:extLst>
                </a:gridCol>
                <a:gridCol w="960875">
                  <a:extLst>
                    <a:ext uri="{9D8B030D-6E8A-4147-A177-3AD203B41FA5}">
                      <a16:colId xmlns:a16="http://schemas.microsoft.com/office/drawing/2014/main" val="20007"/>
                    </a:ext>
                  </a:extLst>
                </a:gridCol>
                <a:gridCol w="1071800">
                  <a:extLst>
                    <a:ext uri="{9D8B030D-6E8A-4147-A177-3AD203B41FA5}">
                      <a16:colId xmlns:a16="http://schemas.microsoft.com/office/drawing/2014/main" val="20008"/>
                    </a:ext>
                  </a:extLst>
                </a:gridCol>
              </a:tblGrid>
              <a:tr h="512275">
                <a:tc gridSpan="9">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latin typeface="Arial Narrow"/>
                          <a:ea typeface="Arial Narrow"/>
                          <a:cs typeface="Arial Narrow"/>
                          <a:sym typeface="Arial Narrow"/>
                        </a:rPr>
                        <a:t>DESGLOSE</a:t>
                      </a:r>
                      <a:endParaRPr sz="1400" b="1" u="none" strike="noStrike" cap="none">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s" sz="1200" i="1" u="none" strike="noStrike" cap="none">
                          <a:latin typeface="Arial Narrow"/>
                          <a:ea typeface="Arial Narrow"/>
                          <a:cs typeface="Arial Narrow"/>
                          <a:sym typeface="Arial Narrow"/>
                        </a:rPr>
                        <a:t>“Mas buscad primeramente el reino de Dios y su justicia y todo lo demás será por añadidura (Mt. 8:33)</a:t>
                      </a:r>
                      <a:endParaRPr sz="1200" i="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8089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ESENCIAL DE </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CONTEXTO BÍBLICO/ ESCRITOS INSPIRADOS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EJE TEMÁTICO</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 DE 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CONTENIDOS (Del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ORIENTACIONES Y ESTRATEGIAS METODOLÓGICAS (Para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RECURSOS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INDICADORES DE EVALUACIÓN</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1"/>
                  </a:ext>
                </a:extLst>
              </a:tr>
              <a:tr h="274300">
                <a:tc>
                  <a:txBody>
                    <a:bodyPr/>
                    <a:lstStyle/>
                    <a:p>
                      <a:pPr marL="0" marR="0" lvl="0" indent="0" algn="l" rtl="0">
                        <a:lnSpc>
                          <a:spcPct val="100000"/>
                        </a:lnSpc>
                        <a:spcBef>
                          <a:spcPts val="0"/>
                        </a:spcBef>
                        <a:spcAft>
                          <a:spcPts val="0"/>
                        </a:spcAft>
                        <a:buClr>
                          <a:srgbClr val="000000"/>
                        </a:buClr>
                        <a:buSzPts val="600"/>
                        <a:buFont typeface="Arial"/>
                        <a:buNone/>
                      </a:pPr>
                      <a:r>
                        <a:rPr lang="es" sz="600" u="none" strike="noStrike" cap="none">
                          <a:latin typeface="Arial Narrow"/>
                          <a:ea typeface="Arial Narrow"/>
                          <a:cs typeface="Arial Narrow"/>
                          <a:sym typeface="Arial Narrow"/>
                        </a:rPr>
                        <a:t>1</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2"/>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3"/>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4"/>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5"/>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6"/>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7"/>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8"/>
                  </a:ext>
                </a:extLst>
              </a:tr>
              <a:tr h="303900">
                <a:tc rowSpan="3" gridSpan="3">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EVALUACIONES</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rowSpan="3" hMerge="1">
                  <a:txBody>
                    <a:bodyPr/>
                    <a:lstStyle/>
                    <a:p>
                      <a:endParaRPr lang="es-CL"/>
                    </a:p>
                  </a:txBody>
                  <a:tcPr/>
                </a:tc>
                <a:tc rowSpan="3" hMerge="1">
                  <a:txBody>
                    <a:bodyPr/>
                    <a:lstStyle/>
                    <a:p>
                      <a:endParaRPr lang="es-CL"/>
                    </a:p>
                  </a:txBody>
                  <a:tcPr/>
                </a:tc>
                <a:tc gridSpan="6">
                  <a:txBody>
                    <a:bodyPr/>
                    <a:lstStyle/>
                    <a:p>
                      <a:pPr marL="360000" marR="0" lvl="0" indent="0" algn="l" rtl="0">
                        <a:lnSpc>
                          <a:spcPct val="100000"/>
                        </a:lnSpc>
                        <a:spcBef>
                          <a:spcPts val="0"/>
                        </a:spcBef>
                        <a:spcAft>
                          <a:spcPts val="0"/>
                        </a:spcAft>
                        <a:buClr>
                          <a:schemeClr val="dk1"/>
                        </a:buClr>
                        <a:buSzPts val="1100"/>
                        <a:buFont typeface="Arial"/>
                        <a:buNone/>
                      </a:pPr>
                      <a:r>
                        <a:rPr lang="es" sz="900" b="1" u="none" strike="noStrike" cap="none">
                          <a:solidFill>
                            <a:schemeClr val="dk1"/>
                          </a:solidFill>
                          <a:latin typeface="Arial Narrow"/>
                          <a:ea typeface="Arial Narrow"/>
                          <a:cs typeface="Arial Narrow"/>
                          <a:sym typeface="Arial Narrow"/>
                        </a:rPr>
                        <a:t>EVALUACIÓN FORMATIVA</a:t>
                      </a: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9"/>
                  </a:ext>
                </a:extLst>
              </a:tr>
              <a:tr h="29155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DE PROCESO</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0"/>
                  </a:ext>
                </a:extLst>
              </a:tr>
              <a:tr h="30390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SUMATIVA</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1"/>
                  </a:ext>
                </a:extLst>
              </a:tr>
            </a:tbl>
          </a:graphicData>
        </a:graphic>
      </p:graphicFrame>
      <p:sp>
        <p:nvSpPr>
          <p:cNvPr id="673" name="Google Shape;673;g2e30466dc39_0_1310"/>
          <p:cNvSpPr txBox="1"/>
          <p:nvPr/>
        </p:nvSpPr>
        <p:spPr>
          <a:xfrm rot="-5400000">
            <a:off x="-267675" y="964150"/>
            <a:ext cx="1072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SEMANA</a:t>
            </a:r>
            <a:endParaRPr sz="9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LECTIVA N°</a:t>
            </a:r>
            <a:endParaRPr sz="900" b="0" i="0" u="none" strike="noStrike" cap="none">
              <a:solidFill>
                <a:srgbClr val="000000"/>
              </a:solidFill>
              <a:latin typeface="Arial Narrow"/>
              <a:ea typeface="Arial Narrow"/>
              <a:cs typeface="Arial Narrow"/>
              <a:sym typeface="Arial Narrow"/>
            </a:endParaRPr>
          </a:p>
        </p:txBody>
      </p:sp>
      <p:sp>
        <p:nvSpPr>
          <p:cNvPr id="674" name="Google Shape;674;g2e30466dc39_0_1310"/>
          <p:cNvSpPr/>
          <p:nvPr/>
        </p:nvSpPr>
        <p:spPr>
          <a:xfrm>
            <a:off x="45450" y="8864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16</a:t>
            </a:r>
            <a:endParaRPr sz="1100" b="1" i="0" u="none" strike="noStrike" cap="none">
              <a:solidFill>
                <a:schemeClr val="lt1"/>
              </a:solidFill>
              <a:latin typeface="Arial Narrow"/>
              <a:ea typeface="Arial Narrow"/>
              <a:cs typeface="Arial Narrow"/>
              <a:sym typeface="Arial Narrow"/>
            </a:endParaRPr>
          </a:p>
        </p:txBody>
      </p:sp>
      <p:sp>
        <p:nvSpPr>
          <p:cNvPr id="675" name="Google Shape;675;g2e30466dc39_0_1310"/>
          <p:cNvSpPr/>
          <p:nvPr/>
        </p:nvSpPr>
        <p:spPr>
          <a:xfrm>
            <a:off x="502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17</a:t>
            </a:r>
            <a:endParaRPr sz="1100" b="1" i="0" u="none" strike="noStrike" cap="none">
              <a:solidFill>
                <a:schemeClr val="lt1"/>
              </a:solidFill>
              <a:latin typeface="Arial Narrow"/>
              <a:ea typeface="Arial Narrow"/>
              <a:cs typeface="Arial Narrow"/>
              <a:sym typeface="Arial Narrow"/>
            </a:endParaRPr>
          </a:p>
        </p:txBody>
      </p:sp>
      <p:sp>
        <p:nvSpPr>
          <p:cNvPr id="676" name="Google Shape;676;g2e30466dc39_0_1310"/>
          <p:cNvSpPr/>
          <p:nvPr/>
        </p:nvSpPr>
        <p:spPr>
          <a:xfrm>
            <a:off x="15694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18</a:t>
            </a:r>
            <a:endParaRPr sz="1100" b="1" i="0" u="none" strike="noStrike" cap="none">
              <a:solidFill>
                <a:schemeClr val="lt1"/>
              </a:solidFill>
              <a:latin typeface="Arial Narrow"/>
              <a:ea typeface="Arial Narrow"/>
              <a:cs typeface="Arial Narrow"/>
              <a:sym typeface="Arial Narrow"/>
            </a:endParaRPr>
          </a:p>
        </p:txBody>
      </p:sp>
      <p:sp>
        <p:nvSpPr>
          <p:cNvPr id="677" name="Google Shape;677;g2e30466dc39_0_1310"/>
          <p:cNvSpPr/>
          <p:nvPr/>
        </p:nvSpPr>
        <p:spPr>
          <a:xfrm>
            <a:off x="2636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19</a:t>
            </a:r>
            <a:endParaRPr sz="1100" b="1" i="0" u="none" strike="noStrike" cap="none">
              <a:solidFill>
                <a:schemeClr val="lt1"/>
              </a:solidFill>
              <a:latin typeface="Arial Narrow"/>
              <a:ea typeface="Arial Narrow"/>
              <a:cs typeface="Arial Narrow"/>
              <a:sym typeface="Arial Narrow"/>
            </a:endParaRPr>
          </a:p>
        </p:txBody>
      </p:sp>
      <p:sp>
        <p:nvSpPr>
          <p:cNvPr id="678" name="Google Shape;678;g2e30466dc39_0_1310"/>
          <p:cNvSpPr/>
          <p:nvPr/>
        </p:nvSpPr>
        <p:spPr>
          <a:xfrm>
            <a:off x="37030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20</a:t>
            </a:r>
            <a:endParaRPr sz="1100" b="1" i="0" u="none" strike="noStrike" cap="none">
              <a:solidFill>
                <a:schemeClr val="lt1"/>
              </a:solidFill>
              <a:latin typeface="Arial Narrow"/>
              <a:ea typeface="Arial Narrow"/>
              <a:cs typeface="Arial Narrow"/>
              <a:sym typeface="Arial Narrow"/>
            </a:endParaRPr>
          </a:p>
        </p:txBody>
      </p:sp>
      <p:sp>
        <p:nvSpPr>
          <p:cNvPr id="679" name="Google Shape;679;g2e30466dc39_0_1310"/>
          <p:cNvSpPr/>
          <p:nvPr/>
        </p:nvSpPr>
        <p:spPr>
          <a:xfrm>
            <a:off x="4769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21</a:t>
            </a:r>
            <a:endParaRPr sz="1100" b="1" i="0" u="none" strike="noStrike" cap="none">
              <a:solidFill>
                <a:schemeClr val="lt1"/>
              </a:solidFill>
              <a:latin typeface="Arial Narrow"/>
              <a:ea typeface="Arial Narrow"/>
              <a:cs typeface="Arial Narrow"/>
              <a:sym typeface="Arial Narrow"/>
            </a:endParaRPr>
          </a:p>
        </p:txBody>
      </p:sp>
      <p:sp>
        <p:nvSpPr>
          <p:cNvPr id="680" name="Google Shape;680;g2e30466dc39_0_1310"/>
          <p:cNvSpPr/>
          <p:nvPr/>
        </p:nvSpPr>
        <p:spPr>
          <a:xfrm>
            <a:off x="5836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22</a:t>
            </a:r>
            <a:endParaRPr sz="1100" b="1" i="0" u="none" strike="noStrike" cap="none">
              <a:solidFill>
                <a:schemeClr val="lt1"/>
              </a:solidFill>
              <a:latin typeface="Arial Narrow"/>
              <a:ea typeface="Arial Narrow"/>
              <a:cs typeface="Arial Narrow"/>
              <a:sym typeface="Arial Narrow"/>
            </a:endParaRPr>
          </a:p>
        </p:txBody>
      </p:sp>
      <p:sp>
        <p:nvSpPr>
          <p:cNvPr id="681" name="Google Shape;681;g2e30466dc39_0_1310"/>
          <p:cNvSpPr/>
          <p:nvPr/>
        </p:nvSpPr>
        <p:spPr>
          <a:xfrm>
            <a:off x="7055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23</a:t>
            </a:r>
            <a:endParaRPr sz="1100" b="1" i="0" u="none" strike="noStrike" cap="none">
              <a:solidFill>
                <a:schemeClr val="lt1"/>
              </a:solidFill>
              <a:latin typeface="Arial Narrow"/>
              <a:ea typeface="Arial Narrow"/>
              <a:cs typeface="Arial Narrow"/>
              <a:sym typeface="Arial Narrow"/>
            </a:endParaRPr>
          </a:p>
        </p:txBody>
      </p:sp>
      <p:sp>
        <p:nvSpPr>
          <p:cNvPr id="682" name="Google Shape;682;g2e30466dc39_0_1310"/>
          <p:cNvSpPr/>
          <p:nvPr/>
        </p:nvSpPr>
        <p:spPr>
          <a:xfrm>
            <a:off x="7970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24</a:t>
            </a:r>
            <a:endParaRPr sz="1100" b="1" i="0" u="none" strike="noStrike" cap="none">
              <a:solidFill>
                <a:schemeClr val="lt1"/>
              </a:solidFill>
              <a:latin typeface="Arial Narrow"/>
              <a:ea typeface="Arial Narrow"/>
              <a:cs typeface="Arial Narrow"/>
              <a:sym typeface="Arial Narrow"/>
            </a:endParaRPr>
          </a:p>
        </p:txBody>
      </p:sp>
      <p:sp>
        <p:nvSpPr>
          <p:cNvPr id="683" name="Google Shape;683;g2e30466dc39_0_1310"/>
          <p:cNvSpPr/>
          <p:nvPr/>
        </p:nvSpPr>
        <p:spPr>
          <a:xfrm>
            <a:off x="2636250" y="43916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25.3</a:t>
            </a:r>
            <a:endParaRPr sz="1100" b="1" i="0" u="none" strike="noStrike" cap="none">
              <a:solidFill>
                <a:schemeClr val="lt1"/>
              </a:solidFill>
              <a:latin typeface="Arial Narrow"/>
              <a:ea typeface="Arial Narrow"/>
              <a:cs typeface="Arial Narrow"/>
              <a:sym typeface="Arial Narrow"/>
            </a:endParaRPr>
          </a:p>
        </p:txBody>
      </p:sp>
      <p:sp>
        <p:nvSpPr>
          <p:cNvPr id="684" name="Google Shape;684;g2e30466dc39_0_1310"/>
          <p:cNvSpPr/>
          <p:nvPr/>
        </p:nvSpPr>
        <p:spPr>
          <a:xfrm>
            <a:off x="2636250" y="40868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25.2</a:t>
            </a:r>
            <a:endParaRPr sz="1100" b="1" i="0" u="none" strike="noStrike" cap="none">
              <a:solidFill>
                <a:schemeClr val="lt1"/>
              </a:solidFill>
              <a:latin typeface="Arial Narrow"/>
              <a:ea typeface="Arial Narrow"/>
              <a:cs typeface="Arial Narrow"/>
              <a:sym typeface="Arial Narrow"/>
            </a:endParaRPr>
          </a:p>
        </p:txBody>
      </p:sp>
      <p:sp>
        <p:nvSpPr>
          <p:cNvPr id="685" name="Google Shape;685;g2e30466dc39_0_1310"/>
          <p:cNvSpPr/>
          <p:nvPr/>
        </p:nvSpPr>
        <p:spPr>
          <a:xfrm>
            <a:off x="2636250" y="37820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25.1</a:t>
            </a:r>
            <a:endParaRPr sz="1100" b="1" i="0" u="none" strike="noStrike" cap="none">
              <a:solidFill>
                <a:schemeClr val="lt1"/>
              </a:solidFill>
              <a:latin typeface="Arial Narrow"/>
              <a:ea typeface="Arial Narrow"/>
              <a:cs typeface="Arial Narrow"/>
              <a:sym typeface="Arial Narrow"/>
            </a:endParaRPr>
          </a:p>
        </p:txBody>
      </p:sp>
      <p:sp>
        <p:nvSpPr>
          <p:cNvPr id="686" name="Google Shape;686;g2e30466dc39_0_1310"/>
          <p:cNvSpPr/>
          <p:nvPr/>
        </p:nvSpPr>
        <p:spPr>
          <a:xfrm>
            <a:off x="45450" y="37820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a:t>
            </a:r>
            <a:endParaRPr sz="1100" b="1" i="0" u="none" strike="noStrike" cap="none">
              <a:solidFill>
                <a:schemeClr val="lt1"/>
              </a:solidFill>
              <a:latin typeface="Arial Narrow"/>
              <a:ea typeface="Arial Narrow"/>
              <a:cs typeface="Arial Narrow"/>
              <a:sym typeface="Arial Narrow"/>
            </a:endParaRPr>
          </a:p>
        </p:txBody>
      </p:sp>
      <p:pic>
        <p:nvPicPr>
          <p:cNvPr id="687" name="Google Shape;687;g2e30466dc39_0_1310"/>
          <p:cNvPicPr preferRelativeResize="0"/>
          <p:nvPr/>
        </p:nvPicPr>
        <p:blipFill rotWithShape="1">
          <a:blip r:embed="rId4">
            <a:alphaModFix/>
          </a:blip>
          <a:srcRect/>
          <a:stretch/>
        </p:blipFill>
        <p:spPr>
          <a:xfrm rot="4405800">
            <a:off x="4121475" y="1844375"/>
            <a:ext cx="413525" cy="478725"/>
          </a:xfrm>
          <a:prstGeom prst="rect">
            <a:avLst/>
          </a:prstGeom>
          <a:noFill/>
          <a:ln>
            <a:noFill/>
          </a:ln>
        </p:spPr>
      </p:pic>
      <p:sp>
        <p:nvSpPr>
          <p:cNvPr id="688" name="Google Shape;688;g2e30466dc39_0_1310"/>
          <p:cNvSpPr txBox="1"/>
          <p:nvPr/>
        </p:nvSpPr>
        <p:spPr>
          <a:xfrm>
            <a:off x="499275" y="2308650"/>
            <a:ext cx="8118900" cy="1539300"/>
          </a:xfrm>
          <a:prstGeom prst="rect">
            <a:avLst/>
          </a:prstGeom>
          <a:solidFill>
            <a:srgbClr val="FFFFFF"/>
          </a:solidFill>
          <a:ln w="76200" cap="flat" cmpd="sng">
            <a:solidFill>
              <a:srgbClr val="F1C23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s" sz="2200" b="1" i="0" u="none" strike="noStrike" cap="none">
                <a:solidFill>
                  <a:schemeClr val="dk1"/>
                </a:solidFill>
                <a:latin typeface="Arial Narrow"/>
                <a:ea typeface="Arial Narrow"/>
                <a:cs typeface="Arial Narrow"/>
                <a:sym typeface="Arial Narrow"/>
              </a:rPr>
              <a:t>OA1</a:t>
            </a:r>
            <a:endParaRPr sz="2200" b="1"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chemeClr val="dk1"/>
              </a:buClr>
              <a:buSzPts val="1100"/>
              <a:buFont typeface="Arial"/>
              <a:buNone/>
            </a:pPr>
            <a:r>
              <a:rPr lang="es" sz="2200" b="0" i="0" u="none" strike="noStrike" cap="none">
                <a:solidFill>
                  <a:schemeClr val="dk1"/>
                </a:solidFill>
                <a:latin typeface="Arial Narrow"/>
                <a:ea typeface="Arial Narrow"/>
                <a:cs typeface="Arial Narrow"/>
                <a:sym typeface="Arial Narrow"/>
              </a:rPr>
              <a:t>Contar números del 0 al 100 de 1 en 1, de 2 en 2, de 5 en 5 y de 10 en 10, hacia adelante y hacia atrás, empezando por cualquier número menor que 100.</a:t>
            </a:r>
            <a:endParaRPr sz="2200" b="0" i="0" u="none" strike="noStrike" cap="none">
              <a:solidFill>
                <a:schemeClr val="dk1"/>
              </a:solidFill>
              <a:latin typeface="Arial Narrow"/>
              <a:ea typeface="Arial Narrow"/>
              <a:cs typeface="Arial Narrow"/>
              <a:sym typeface="Arial Narrow"/>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g2e30466dc39_0_1331"/>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694" name="Google Shape;694;g2e30466dc39_0_1331"/>
          <p:cNvGraphicFramePr/>
          <p:nvPr/>
        </p:nvGraphicFramePr>
        <p:xfrm>
          <a:off x="88163" y="323850"/>
          <a:ext cx="8986300" cy="4373590"/>
        </p:xfrm>
        <a:graphic>
          <a:graphicData uri="http://schemas.openxmlformats.org/drawingml/2006/table">
            <a:tbl>
              <a:tblPr>
                <a:noFill/>
                <a:tableStyleId>{48D534B0-A0BB-4063-A04C-D9A3B822251B}</a:tableStyleId>
              </a:tblPr>
              <a:tblGrid>
                <a:gridCol w="411900">
                  <a:extLst>
                    <a:ext uri="{9D8B030D-6E8A-4147-A177-3AD203B41FA5}">
                      <a16:colId xmlns:a16="http://schemas.microsoft.com/office/drawing/2014/main" val="20000"/>
                    </a:ext>
                  </a:extLst>
                </a:gridCol>
                <a:gridCol w="1071800">
                  <a:extLst>
                    <a:ext uri="{9D8B030D-6E8A-4147-A177-3AD203B41FA5}">
                      <a16:colId xmlns:a16="http://schemas.microsoft.com/office/drawing/2014/main" val="20001"/>
                    </a:ext>
                  </a:extLst>
                </a:gridCol>
                <a:gridCol w="1071800">
                  <a:extLst>
                    <a:ext uri="{9D8B030D-6E8A-4147-A177-3AD203B41FA5}">
                      <a16:colId xmlns:a16="http://schemas.microsoft.com/office/drawing/2014/main" val="20002"/>
                    </a:ext>
                  </a:extLst>
                </a:gridCol>
                <a:gridCol w="1071800">
                  <a:extLst>
                    <a:ext uri="{9D8B030D-6E8A-4147-A177-3AD203B41FA5}">
                      <a16:colId xmlns:a16="http://schemas.microsoft.com/office/drawing/2014/main" val="20003"/>
                    </a:ext>
                  </a:extLst>
                </a:gridCol>
                <a:gridCol w="1071800">
                  <a:extLst>
                    <a:ext uri="{9D8B030D-6E8A-4147-A177-3AD203B41FA5}">
                      <a16:colId xmlns:a16="http://schemas.microsoft.com/office/drawing/2014/main" val="20004"/>
                    </a:ext>
                  </a:extLst>
                </a:gridCol>
                <a:gridCol w="1049375">
                  <a:extLst>
                    <a:ext uri="{9D8B030D-6E8A-4147-A177-3AD203B41FA5}">
                      <a16:colId xmlns:a16="http://schemas.microsoft.com/office/drawing/2014/main" val="20005"/>
                    </a:ext>
                  </a:extLst>
                </a:gridCol>
                <a:gridCol w="1205150">
                  <a:extLst>
                    <a:ext uri="{9D8B030D-6E8A-4147-A177-3AD203B41FA5}">
                      <a16:colId xmlns:a16="http://schemas.microsoft.com/office/drawing/2014/main" val="20006"/>
                    </a:ext>
                  </a:extLst>
                </a:gridCol>
                <a:gridCol w="960875">
                  <a:extLst>
                    <a:ext uri="{9D8B030D-6E8A-4147-A177-3AD203B41FA5}">
                      <a16:colId xmlns:a16="http://schemas.microsoft.com/office/drawing/2014/main" val="20007"/>
                    </a:ext>
                  </a:extLst>
                </a:gridCol>
                <a:gridCol w="1071800">
                  <a:extLst>
                    <a:ext uri="{9D8B030D-6E8A-4147-A177-3AD203B41FA5}">
                      <a16:colId xmlns:a16="http://schemas.microsoft.com/office/drawing/2014/main" val="20008"/>
                    </a:ext>
                  </a:extLst>
                </a:gridCol>
              </a:tblGrid>
              <a:tr h="512275">
                <a:tc gridSpan="9">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latin typeface="Arial Narrow"/>
                          <a:ea typeface="Arial Narrow"/>
                          <a:cs typeface="Arial Narrow"/>
                          <a:sym typeface="Arial Narrow"/>
                        </a:rPr>
                        <a:t>DESGLOSE</a:t>
                      </a:r>
                      <a:endParaRPr sz="1400" b="1" u="none" strike="noStrike" cap="none">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s" sz="1200" i="1" u="none" strike="noStrike" cap="none">
                          <a:latin typeface="Arial Narrow"/>
                          <a:ea typeface="Arial Narrow"/>
                          <a:cs typeface="Arial Narrow"/>
                          <a:sym typeface="Arial Narrow"/>
                        </a:rPr>
                        <a:t>“Mas buscad primeramente el reino de Dios y su justicia y todo lo demás será por añadidura (Mt. 8:33)</a:t>
                      </a:r>
                      <a:endParaRPr sz="1200" i="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8089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ESENCIAL DE </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CONTEXTO BÍBLICO/ ESCRITOS INSPIRADOS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EJE TEMÁTICO</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 DE 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CONTENIDOS (Del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ORIENTACIONES Y ESTRATEGIAS METODOLÓGICAS (Para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RECURSOS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INDICADORES DE EVALUACIÓN</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1"/>
                  </a:ext>
                </a:extLst>
              </a:tr>
              <a:tr h="274300">
                <a:tc>
                  <a:txBody>
                    <a:bodyPr/>
                    <a:lstStyle/>
                    <a:p>
                      <a:pPr marL="0" marR="0" lvl="0" indent="0" algn="l" rtl="0">
                        <a:lnSpc>
                          <a:spcPct val="100000"/>
                        </a:lnSpc>
                        <a:spcBef>
                          <a:spcPts val="0"/>
                        </a:spcBef>
                        <a:spcAft>
                          <a:spcPts val="0"/>
                        </a:spcAft>
                        <a:buClr>
                          <a:srgbClr val="000000"/>
                        </a:buClr>
                        <a:buSzPts val="600"/>
                        <a:buFont typeface="Arial"/>
                        <a:buNone/>
                      </a:pPr>
                      <a:r>
                        <a:rPr lang="es" sz="600" u="none" strike="noStrike" cap="none">
                          <a:latin typeface="Arial Narrow"/>
                          <a:ea typeface="Arial Narrow"/>
                          <a:cs typeface="Arial Narrow"/>
                          <a:sym typeface="Arial Narrow"/>
                        </a:rPr>
                        <a:t>1</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2"/>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3"/>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4"/>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5"/>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6"/>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7"/>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8"/>
                  </a:ext>
                </a:extLst>
              </a:tr>
              <a:tr h="303900">
                <a:tc rowSpan="3" gridSpan="3">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EVALUACIONES</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rowSpan="3" hMerge="1">
                  <a:txBody>
                    <a:bodyPr/>
                    <a:lstStyle/>
                    <a:p>
                      <a:endParaRPr lang="es-CL"/>
                    </a:p>
                  </a:txBody>
                  <a:tcPr/>
                </a:tc>
                <a:tc rowSpan="3" hMerge="1">
                  <a:txBody>
                    <a:bodyPr/>
                    <a:lstStyle/>
                    <a:p>
                      <a:endParaRPr lang="es-CL"/>
                    </a:p>
                  </a:txBody>
                  <a:tcPr/>
                </a:tc>
                <a:tc gridSpan="6">
                  <a:txBody>
                    <a:bodyPr/>
                    <a:lstStyle/>
                    <a:p>
                      <a:pPr marL="360000" marR="0" lvl="0" indent="0" algn="l" rtl="0">
                        <a:lnSpc>
                          <a:spcPct val="100000"/>
                        </a:lnSpc>
                        <a:spcBef>
                          <a:spcPts val="0"/>
                        </a:spcBef>
                        <a:spcAft>
                          <a:spcPts val="0"/>
                        </a:spcAft>
                        <a:buClr>
                          <a:schemeClr val="dk1"/>
                        </a:buClr>
                        <a:buSzPts val="1100"/>
                        <a:buFont typeface="Arial"/>
                        <a:buNone/>
                      </a:pPr>
                      <a:r>
                        <a:rPr lang="es" sz="900" b="1" u="none" strike="noStrike" cap="none">
                          <a:solidFill>
                            <a:schemeClr val="dk1"/>
                          </a:solidFill>
                          <a:latin typeface="Arial Narrow"/>
                          <a:ea typeface="Arial Narrow"/>
                          <a:cs typeface="Arial Narrow"/>
                          <a:sym typeface="Arial Narrow"/>
                        </a:rPr>
                        <a:t>EVALUACIÓN FORMATIVA</a:t>
                      </a: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9"/>
                  </a:ext>
                </a:extLst>
              </a:tr>
              <a:tr h="29155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DE PROCESO</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0"/>
                  </a:ext>
                </a:extLst>
              </a:tr>
              <a:tr h="30390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SUMATIVA</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1"/>
                  </a:ext>
                </a:extLst>
              </a:tr>
            </a:tbl>
          </a:graphicData>
        </a:graphic>
      </p:graphicFrame>
      <p:sp>
        <p:nvSpPr>
          <p:cNvPr id="695" name="Google Shape;695;g2e30466dc39_0_1331"/>
          <p:cNvSpPr txBox="1"/>
          <p:nvPr/>
        </p:nvSpPr>
        <p:spPr>
          <a:xfrm rot="-5400000">
            <a:off x="-267675" y="964150"/>
            <a:ext cx="1072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SEMANA</a:t>
            </a:r>
            <a:endParaRPr sz="9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LECTIVA N°</a:t>
            </a:r>
            <a:endParaRPr sz="900" b="0" i="0" u="none" strike="noStrike" cap="none">
              <a:solidFill>
                <a:srgbClr val="000000"/>
              </a:solidFill>
              <a:latin typeface="Arial Narrow"/>
              <a:ea typeface="Arial Narrow"/>
              <a:cs typeface="Arial Narrow"/>
              <a:sym typeface="Arial Narrow"/>
            </a:endParaRPr>
          </a:p>
        </p:txBody>
      </p:sp>
      <p:sp>
        <p:nvSpPr>
          <p:cNvPr id="696" name="Google Shape;696;g2e30466dc39_0_1331"/>
          <p:cNvSpPr/>
          <p:nvPr/>
        </p:nvSpPr>
        <p:spPr>
          <a:xfrm>
            <a:off x="45450" y="8864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16</a:t>
            </a:r>
            <a:endParaRPr sz="1100" b="1" i="0" u="none" strike="noStrike" cap="none">
              <a:solidFill>
                <a:schemeClr val="lt1"/>
              </a:solidFill>
              <a:latin typeface="Arial Narrow"/>
              <a:ea typeface="Arial Narrow"/>
              <a:cs typeface="Arial Narrow"/>
              <a:sym typeface="Arial Narrow"/>
            </a:endParaRPr>
          </a:p>
        </p:txBody>
      </p:sp>
      <p:sp>
        <p:nvSpPr>
          <p:cNvPr id="697" name="Google Shape;697;g2e30466dc39_0_1331"/>
          <p:cNvSpPr/>
          <p:nvPr/>
        </p:nvSpPr>
        <p:spPr>
          <a:xfrm>
            <a:off x="502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17</a:t>
            </a:r>
            <a:endParaRPr sz="1100" b="1" i="0" u="none" strike="noStrike" cap="none">
              <a:solidFill>
                <a:schemeClr val="lt1"/>
              </a:solidFill>
              <a:latin typeface="Arial Narrow"/>
              <a:ea typeface="Arial Narrow"/>
              <a:cs typeface="Arial Narrow"/>
              <a:sym typeface="Arial Narrow"/>
            </a:endParaRPr>
          </a:p>
        </p:txBody>
      </p:sp>
      <p:sp>
        <p:nvSpPr>
          <p:cNvPr id="698" name="Google Shape;698;g2e30466dc39_0_1331"/>
          <p:cNvSpPr/>
          <p:nvPr/>
        </p:nvSpPr>
        <p:spPr>
          <a:xfrm>
            <a:off x="15694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18</a:t>
            </a:r>
            <a:endParaRPr sz="1100" b="1" i="0" u="none" strike="noStrike" cap="none">
              <a:solidFill>
                <a:schemeClr val="lt1"/>
              </a:solidFill>
              <a:latin typeface="Arial Narrow"/>
              <a:ea typeface="Arial Narrow"/>
              <a:cs typeface="Arial Narrow"/>
              <a:sym typeface="Arial Narrow"/>
            </a:endParaRPr>
          </a:p>
        </p:txBody>
      </p:sp>
      <p:sp>
        <p:nvSpPr>
          <p:cNvPr id="699" name="Google Shape;699;g2e30466dc39_0_1331"/>
          <p:cNvSpPr/>
          <p:nvPr/>
        </p:nvSpPr>
        <p:spPr>
          <a:xfrm>
            <a:off x="2636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19</a:t>
            </a:r>
            <a:endParaRPr sz="1100" b="1" i="0" u="none" strike="noStrike" cap="none">
              <a:solidFill>
                <a:schemeClr val="lt1"/>
              </a:solidFill>
              <a:latin typeface="Arial Narrow"/>
              <a:ea typeface="Arial Narrow"/>
              <a:cs typeface="Arial Narrow"/>
              <a:sym typeface="Arial Narrow"/>
            </a:endParaRPr>
          </a:p>
        </p:txBody>
      </p:sp>
      <p:sp>
        <p:nvSpPr>
          <p:cNvPr id="700" name="Google Shape;700;g2e30466dc39_0_1331"/>
          <p:cNvSpPr/>
          <p:nvPr/>
        </p:nvSpPr>
        <p:spPr>
          <a:xfrm>
            <a:off x="37030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20</a:t>
            </a:r>
            <a:endParaRPr sz="1100" b="1" i="0" u="none" strike="noStrike" cap="none">
              <a:solidFill>
                <a:schemeClr val="lt1"/>
              </a:solidFill>
              <a:latin typeface="Arial Narrow"/>
              <a:ea typeface="Arial Narrow"/>
              <a:cs typeface="Arial Narrow"/>
              <a:sym typeface="Arial Narrow"/>
            </a:endParaRPr>
          </a:p>
        </p:txBody>
      </p:sp>
      <p:sp>
        <p:nvSpPr>
          <p:cNvPr id="701" name="Google Shape;701;g2e30466dc39_0_1331"/>
          <p:cNvSpPr/>
          <p:nvPr/>
        </p:nvSpPr>
        <p:spPr>
          <a:xfrm>
            <a:off x="4769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21</a:t>
            </a:r>
            <a:endParaRPr sz="1100" b="1" i="0" u="none" strike="noStrike" cap="none">
              <a:solidFill>
                <a:schemeClr val="lt1"/>
              </a:solidFill>
              <a:latin typeface="Arial Narrow"/>
              <a:ea typeface="Arial Narrow"/>
              <a:cs typeface="Arial Narrow"/>
              <a:sym typeface="Arial Narrow"/>
            </a:endParaRPr>
          </a:p>
        </p:txBody>
      </p:sp>
      <p:sp>
        <p:nvSpPr>
          <p:cNvPr id="702" name="Google Shape;702;g2e30466dc39_0_1331"/>
          <p:cNvSpPr/>
          <p:nvPr/>
        </p:nvSpPr>
        <p:spPr>
          <a:xfrm>
            <a:off x="5836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22</a:t>
            </a:r>
            <a:endParaRPr sz="1100" b="1" i="0" u="none" strike="noStrike" cap="none">
              <a:solidFill>
                <a:schemeClr val="lt1"/>
              </a:solidFill>
              <a:latin typeface="Arial Narrow"/>
              <a:ea typeface="Arial Narrow"/>
              <a:cs typeface="Arial Narrow"/>
              <a:sym typeface="Arial Narrow"/>
            </a:endParaRPr>
          </a:p>
        </p:txBody>
      </p:sp>
      <p:sp>
        <p:nvSpPr>
          <p:cNvPr id="703" name="Google Shape;703;g2e30466dc39_0_1331"/>
          <p:cNvSpPr/>
          <p:nvPr/>
        </p:nvSpPr>
        <p:spPr>
          <a:xfrm>
            <a:off x="7055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23</a:t>
            </a:r>
            <a:endParaRPr sz="1100" b="1" i="0" u="none" strike="noStrike" cap="none">
              <a:solidFill>
                <a:schemeClr val="lt1"/>
              </a:solidFill>
              <a:latin typeface="Arial Narrow"/>
              <a:ea typeface="Arial Narrow"/>
              <a:cs typeface="Arial Narrow"/>
              <a:sym typeface="Arial Narrow"/>
            </a:endParaRPr>
          </a:p>
        </p:txBody>
      </p:sp>
      <p:sp>
        <p:nvSpPr>
          <p:cNvPr id="704" name="Google Shape;704;g2e30466dc39_0_1331"/>
          <p:cNvSpPr/>
          <p:nvPr/>
        </p:nvSpPr>
        <p:spPr>
          <a:xfrm>
            <a:off x="7970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24</a:t>
            </a:r>
            <a:endParaRPr sz="1100" b="1" i="0" u="none" strike="noStrike" cap="none">
              <a:solidFill>
                <a:schemeClr val="lt1"/>
              </a:solidFill>
              <a:latin typeface="Arial Narrow"/>
              <a:ea typeface="Arial Narrow"/>
              <a:cs typeface="Arial Narrow"/>
              <a:sym typeface="Arial Narrow"/>
            </a:endParaRPr>
          </a:p>
        </p:txBody>
      </p:sp>
      <p:sp>
        <p:nvSpPr>
          <p:cNvPr id="705" name="Google Shape;705;g2e30466dc39_0_1331"/>
          <p:cNvSpPr/>
          <p:nvPr/>
        </p:nvSpPr>
        <p:spPr>
          <a:xfrm>
            <a:off x="2636250" y="43916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25.3</a:t>
            </a:r>
            <a:endParaRPr sz="1100" b="1" i="0" u="none" strike="noStrike" cap="none">
              <a:solidFill>
                <a:schemeClr val="lt1"/>
              </a:solidFill>
              <a:latin typeface="Arial Narrow"/>
              <a:ea typeface="Arial Narrow"/>
              <a:cs typeface="Arial Narrow"/>
              <a:sym typeface="Arial Narrow"/>
            </a:endParaRPr>
          </a:p>
        </p:txBody>
      </p:sp>
      <p:sp>
        <p:nvSpPr>
          <p:cNvPr id="706" name="Google Shape;706;g2e30466dc39_0_1331"/>
          <p:cNvSpPr/>
          <p:nvPr/>
        </p:nvSpPr>
        <p:spPr>
          <a:xfrm>
            <a:off x="2636250" y="40868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25.2</a:t>
            </a:r>
            <a:endParaRPr sz="1100" b="1" i="0" u="none" strike="noStrike" cap="none">
              <a:solidFill>
                <a:schemeClr val="lt1"/>
              </a:solidFill>
              <a:latin typeface="Arial Narrow"/>
              <a:ea typeface="Arial Narrow"/>
              <a:cs typeface="Arial Narrow"/>
              <a:sym typeface="Arial Narrow"/>
            </a:endParaRPr>
          </a:p>
        </p:txBody>
      </p:sp>
      <p:sp>
        <p:nvSpPr>
          <p:cNvPr id="707" name="Google Shape;707;g2e30466dc39_0_1331"/>
          <p:cNvSpPr/>
          <p:nvPr/>
        </p:nvSpPr>
        <p:spPr>
          <a:xfrm>
            <a:off x="2636250" y="37820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25.1</a:t>
            </a:r>
            <a:endParaRPr sz="1100" b="1" i="0" u="none" strike="noStrike" cap="none">
              <a:solidFill>
                <a:schemeClr val="lt1"/>
              </a:solidFill>
              <a:latin typeface="Arial Narrow"/>
              <a:ea typeface="Arial Narrow"/>
              <a:cs typeface="Arial Narrow"/>
              <a:sym typeface="Arial Narrow"/>
            </a:endParaRPr>
          </a:p>
        </p:txBody>
      </p:sp>
      <p:sp>
        <p:nvSpPr>
          <p:cNvPr id="708" name="Google Shape;708;g2e30466dc39_0_1331"/>
          <p:cNvSpPr/>
          <p:nvPr/>
        </p:nvSpPr>
        <p:spPr>
          <a:xfrm>
            <a:off x="45450" y="37820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a:t>
            </a:r>
            <a:endParaRPr sz="1100" b="1" i="0" u="none" strike="noStrike" cap="none">
              <a:solidFill>
                <a:schemeClr val="lt1"/>
              </a:solidFill>
              <a:latin typeface="Arial Narrow"/>
              <a:ea typeface="Arial Narrow"/>
              <a:cs typeface="Arial Narrow"/>
              <a:sym typeface="Arial Narrow"/>
            </a:endParaRPr>
          </a:p>
        </p:txBody>
      </p:sp>
      <p:pic>
        <p:nvPicPr>
          <p:cNvPr id="709" name="Google Shape;709;g2e30466dc39_0_1331"/>
          <p:cNvPicPr preferRelativeResize="0"/>
          <p:nvPr/>
        </p:nvPicPr>
        <p:blipFill rotWithShape="1">
          <a:blip r:embed="rId4">
            <a:alphaModFix/>
          </a:blip>
          <a:srcRect/>
          <a:stretch/>
        </p:blipFill>
        <p:spPr>
          <a:xfrm rot="4405800">
            <a:off x="5112075" y="1844375"/>
            <a:ext cx="413525" cy="478725"/>
          </a:xfrm>
          <a:prstGeom prst="rect">
            <a:avLst/>
          </a:prstGeom>
          <a:noFill/>
          <a:ln>
            <a:noFill/>
          </a:ln>
        </p:spPr>
      </p:pic>
      <p:sp>
        <p:nvSpPr>
          <p:cNvPr id="710" name="Google Shape;710;g2e30466dc39_0_1331"/>
          <p:cNvSpPr txBox="1"/>
          <p:nvPr/>
        </p:nvSpPr>
        <p:spPr>
          <a:xfrm>
            <a:off x="499275" y="2308650"/>
            <a:ext cx="8118900" cy="2216400"/>
          </a:xfrm>
          <a:prstGeom prst="rect">
            <a:avLst/>
          </a:prstGeom>
          <a:solidFill>
            <a:srgbClr val="FFFFFF"/>
          </a:solidFill>
          <a:ln w="76200" cap="flat" cmpd="sng">
            <a:solidFill>
              <a:srgbClr val="F1C23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s" sz="2200" b="1" i="0" u="none" strike="noStrike" cap="none">
                <a:solidFill>
                  <a:schemeClr val="dk1"/>
                </a:solidFill>
                <a:latin typeface="Arial Narrow"/>
                <a:ea typeface="Arial Narrow"/>
                <a:cs typeface="Arial Narrow"/>
                <a:sym typeface="Arial Narrow"/>
              </a:rPr>
              <a:t>OEA</a:t>
            </a:r>
            <a:endParaRPr sz="2200" b="1"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chemeClr val="dk1"/>
              </a:buClr>
              <a:buSzPts val="1100"/>
              <a:buFont typeface="Arial"/>
              <a:buNone/>
            </a:pPr>
            <a:r>
              <a:rPr lang="es" sz="2200" b="0" i="0" u="none" strike="noStrike" cap="none">
                <a:solidFill>
                  <a:schemeClr val="dk1"/>
                </a:solidFill>
                <a:latin typeface="Arial Narrow"/>
                <a:ea typeface="Arial Narrow"/>
                <a:cs typeface="Arial Narrow"/>
                <a:sym typeface="Arial Narrow"/>
              </a:rPr>
              <a:t>- El amor de un Dios Creador y Sustentador.</a:t>
            </a:r>
            <a:endParaRPr sz="2200" b="0"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chemeClr val="dk1"/>
              </a:buClr>
              <a:buSzPts val="1100"/>
              <a:buFont typeface="Arial"/>
              <a:buNone/>
            </a:pPr>
            <a:r>
              <a:rPr lang="es" sz="2200" b="0" i="0" u="none" strike="noStrike" cap="none">
                <a:solidFill>
                  <a:schemeClr val="dk1"/>
                </a:solidFill>
                <a:latin typeface="Arial Narrow"/>
                <a:ea typeface="Arial Narrow"/>
                <a:cs typeface="Arial Narrow"/>
                <a:sym typeface="Arial Narrow"/>
              </a:rPr>
              <a:t>- Las relaciones entre hermanos de una familia.</a:t>
            </a:r>
            <a:endParaRPr sz="2200" b="0"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chemeClr val="dk1"/>
              </a:buClr>
              <a:buSzPts val="1100"/>
              <a:buFont typeface="Arial"/>
              <a:buNone/>
            </a:pPr>
            <a:endParaRPr sz="2200" b="0"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chemeClr val="dk1"/>
              </a:buClr>
              <a:buSzPts val="1100"/>
              <a:buFont typeface="Arial"/>
              <a:buNone/>
            </a:pPr>
            <a:r>
              <a:rPr lang="es" sz="2200" b="1" i="0" u="none" strike="noStrike" cap="none">
                <a:solidFill>
                  <a:schemeClr val="dk1"/>
                </a:solidFill>
                <a:latin typeface="Arial Narrow"/>
                <a:ea typeface="Arial Narrow"/>
                <a:cs typeface="Arial Narrow"/>
                <a:sym typeface="Arial Narrow"/>
              </a:rPr>
              <a:t>OA</a:t>
            </a:r>
            <a:endParaRPr sz="2200" b="1"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chemeClr val="dk1"/>
              </a:buClr>
              <a:buSzPts val="1100"/>
              <a:buFont typeface="Arial"/>
              <a:buNone/>
            </a:pPr>
            <a:r>
              <a:rPr lang="es" sz="2200" b="0" i="0" u="none" strike="noStrike" cap="none">
                <a:solidFill>
                  <a:schemeClr val="dk1"/>
                </a:solidFill>
                <a:latin typeface="Arial Narrow"/>
                <a:ea typeface="Arial Narrow"/>
                <a:cs typeface="Arial Narrow"/>
                <a:sym typeface="Arial Narrow"/>
              </a:rPr>
              <a:t>- Lectura y conteo de números hasta 100.</a:t>
            </a:r>
            <a:endParaRPr sz="2200" b="0" i="0" u="none" strike="noStrike" cap="none">
              <a:solidFill>
                <a:schemeClr val="dk1"/>
              </a:solidFill>
              <a:latin typeface="Arial Narrow"/>
              <a:ea typeface="Arial Narrow"/>
              <a:cs typeface="Arial Narrow"/>
              <a:sym typeface="Arial Narrow"/>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Google Shape;715;g2e30466dc39_0_1352"/>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716" name="Google Shape;716;g2e30466dc39_0_1352"/>
          <p:cNvGraphicFramePr/>
          <p:nvPr/>
        </p:nvGraphicFramePr>
        <p:xfrm>
          <a:off x="88163" y="323850"/>
          <a:ext cx="8986300" cy="4373590"/>
        </p:xfrm>
        <a:graphic>
          <a:graphicData uri="http://schemas.openxmlformats.org/drawingml/2006/table">
            <a:tbl>
              <a:tblPr>
                <a:noFill/>
                <a:tableStyleId>{48D534B0-A0BB-4063-A04C-D9A3B822251B}</a:tableStyleId>
              </a:tblPr>
              <a:tblGrid>
                <a:gridCol w="411900">
                  <a:extLst>
                    <a:ext uri="{9D8B030D-6E8A-4147-A177-3AD203B41FA5}">
                      <a16:colId xmlns:a16="http://schemas.microsoft.com/office/drawing/2014/main" val="20000"/>
                    </a:ext>
                  </a:extLst>
                </a:gridCol>
                <a:gridCol w="1071800">
                  <a:extLst>
                    <a:ext uri="{9D8B030D-6E8A-4147-A177-3AD203B41FA5}">
                      <a16:colId xmlns:a16="http://schemas.microsoft.com/office/drawing/2014/main" val="20001"/>
                    </a:ext>
                  </a:extLst>
                </a:gridCol>
                <a:gridCol w="1071800">
                  <a:extLst>
                    <a:ext uri="{9D8B030D-6E8A-4147-A177-3AD203B41FA5}">
                      <a16:colId xmlns:a16="http://schemas.microsoft.com/office/drawing/2014/main" val="20002"/>
                    </a:ext>
                  </a:extLst>
                </a:gridCol>
                <a:gridCol w="1071800">
                  <a:extLst>
                    <a:ext uri="{9D8B030D-6E8A-4147-A177-3AD203B41FA5}">
                      <a16:colId xmlns:a16="http://schemas.microsoft.com/office/drawing/2014/main" val="20003"/>
                    </a:ext>
                  </a:extLst>
                </a:gridCol>
                <a:gridCol w="1071800">
                  <a:extLst>
                    <a:ext uri="{9D8B030D-6E8A-4147-A177-3AD203B41FA5}">
                      <a16:colId xmlns:a16="http://schemas.microsoft.com/office/drawing/2014/main" val="20004"/>
                    </a:ext>
                  </a:extLst>
                </a:gridCol>
                <a:gridCol w="1049375">
                  <a:extLst>
                    <a:ext uri="{9D8B030D-6E8A-4147-A177-3AD203B41FA5}">
                      <a16:colId xmlns:a16="http://schemas.microsoft.com/office/drawing/2014/main" val="20005"/>
                    </a:ext>
                  </a:extLst>
                </a:gridCol>
                <a:gridCol w="1205150">
                  <a:extLst>
                    <a:ext uri="{9D8B030D-6E8A-4147-A177-3AD203B41FA5}">
                      <a16:colId xmlns:a16="http://schemas.microsoft.com/office/drawing/2014/main" val="20006"/>
                    </a:ext>
                  </a:extLst>
                </a:gridCol>
                <a:gridCol w="960875">
                  <a:extLst>
                    <a:ext uri="{9D8B030D-6E8A-4147-A177-3AD203B41FA5}">
                      <a16:colId xmlns:a16="http://schemas.microsoft.com/office/drawing/2014/main" val="20007"/>
                    </a:ext>
                  </a:extLst>
                </a:gridCol>
                <a:gridCol w="1071800">
                  <a:extLst>
                    <a:ext uri="{9D8B030D-6E8A-4147-A177-3AD203B41FA5}">
                      <a16:colId xmlns:a16="http://schemas.microsoft.com/office/drawing/2014/main" val="20008"/>
                    </a:ext>
                  </a:extLst>
                </a:gridCol>
              </a:tblGrid>
              <a:tr h="512275">
                <a:tc gridSpan="9">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latin typeface="Arial Narrow"/>
                          <a:ea typeface="Arial Narrow"/>
                          <a:cs typeface="Arial Narrow"/>
                          <a:sym typeface="Arial Narrow"/>
                        </a:rPr>
                        <a:t>DESGLOSE</a:t>
                      </a:r>
                      <a:endParaRPr sz="1400" b="1" u="none" strike="noStrike" cap="none">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s" sz="1200" i="1" u="none" strike="noStrike" cap="none">
                          <a:latin typeface="Arial Narrow"/>
                          <a:ea typeface="Arial Narrow"/>
                          <a:cs typeface="Arial Narrow"/>
                          <a:sym typeface="Arial Narrow"/>
                        </a:rPr>
                        <a:t>“Mas buscad primeramente el reino de Dios y su justicia y todo lo demás será por añadidura (Mt. 8:33)</a:t>
                      </a:r>
                      <a:endParaRPr sz="1200" i="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8089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ESENCIAL DE </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CONTEXTO BÍBLICO/ ESCRITOS INSPIRADOS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EJE TEMÁTICO</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 DE 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CONTENIDOS (Del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ORIENTACIONES Y ESTRATEGIAS METODOLÓGICAS (Para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RECURSOS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INDICADORES DE EVALUACIÓN</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1"/>
                  </a:ext>
                </a:extLst>
              </a:tr>
              <a:tr h="274300">
                <a:tc>
                  <a:txBody>
                    <a:bodyPr/>
                    <a:lstStyle/>
                    <a:p>
                      <a:pPr marL="0" marR="0" lvl="0" indent="0" algn="l" rtl="0">
                        <a:lnSpc>
                          <a:spcPct val="100000"/>
                        </a:lnSpc>
                        <a:spcBef>
                          <a:spcPts val="0"/>
                        </a:spcBef>
                        <a:spcAft>
                          <a:spcPts val="0"/>
                        </a:spcAft>
                        <a:buClr>
                          <a:srgbClr val="000000"/>
                        </a:buClr>
                        <a:buSzPts val="600"/>
                        <a:buFont typeface="Arial"/>
                        <a:buNone/>
                      </a:pPr>
                      <a:r>
                        <a:rPr lang="es" sz="600" u="none" strike="noStrike" cap="none">
                          <a:latin typeface="Arial Narrow"/>
                          <a:ea typeface="Arial Narrow"/>
                          <a:cs typeface="Arial Narrow"/>
                          <a:sym typeface="Arial Narrow"/>
                        </a:rPr>
                        <a:t>1</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2"/>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3"/>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4"/>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5"/>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6"/>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7"/>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8"/>
                  </a:ext>
                </a:extLst>
              </a:tr>
              <a:tr h="303900">
                <a:tc rowSpan="3" gridSpan="3">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EVALUACIONES</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rowSpan="3" hMerge="1">
                  <a:txBody>
                    <a:bodyPr/>
                    <a:lstStyle/>
                    <a:p>
                      <a:endParaRPr lang="es-CL"/>
                    </a:p>
                  </a:txBody>
                  <a:tcPr/>
                </a:tc>
                <a:tc rowSpan="3" hMerge="1">
                  <a:txBody>
                    <a:bodyPr/>
                    <a:lstStyle/>
                    <a:p>
                      <a:endParaRPr lang="es-CL"/>
                    </a:p>
                  </a:txBody>
                  <a:tcPr/>
                </a:tc>
                <a:tc gridSpan="6">
                  <a:txBody>
                    <a:bodyPr/>
                    <a:lstStyle/>
                    <a:p>
                      <a:pPr marL="360000" marR="0" lvl="0" indent="0" algn="l" rtl="0">
                        <a:lnSpc>
                          <a:spcPct val="100000"/>
                        </a:lnSpc>
                        <a:spcBef>
                          <a:spcPts val="0"/>
                        </a:spcBef>
                        <a:spcAft>
                          <a:spcPts val="0"/>
                        </a:spcAft>
                        <a:buClr>
                          <a:schemeClr val="dk1"/>
                        </a:buClr>
                        <a:buSzPts val="1100"/>
                        <a:buFont typeface="Arial"/>
                        <a:buNone/>
                      </a:pPr>
                      <a:r>
                        <a:rPr lang="es" sz="900" b="1" u="none" strike="noStrike" cap="none">
                          <a:solidFill>
                            <a:schemeClr val="dk1"/>
                          </a:solidFill>
                          <a:latin typeface="Arial Narrow"/>
                          <a:ea typeface="Arial Narrow"/>
                          <a:cs typeface="Arial Narrow"/>
                          <a:sym typeface="Arial Narrow"/>
                        </a:rPr>
                        <a:t>EVALUACIÓN FORMATIVA</a:t>
                      </a: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9"/>
                  </a:ext>
                </a:extLst>
              </a:tr>
              <a:tr h="29155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DE PROCESO</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0"/>
                  </a:ext>
                </a:extLst>
              </a:tr>
              <a:tr h="30390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SUMATIVA</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1"/>
                  </a:ext>
                </a:extLst>
              </a:tr>
            </a:tbl>
          </a:graphicData>
        </a:graphic>
      </p:graphicFrame>
      <p:sp>
        <p:nvSpPr>
          <p:cNvPr id="717" name="Google Shape;717;g2e30466dc39_0_1352"/>
          <p:cNvSpPr txBox="1"/>
          <p:nvPr/>
        </p:nvSpPr>
        <p:spPr>
          <a:xfrm rot="-5400000">
            <a:off x="-267675" y="964150"/>
            <a:ext cx="1072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SEMANA</a:t>
            </a:r>
            <a:endParaRPr sz="9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LECTIVA N°</a:t>
            </a:r>
            <a:endParaRPr sz="900" b="0" i="0" u="none" strike="noStrike" cap="none">
              <a:solidFill>
                <a:srgbClr val="000000"/>
              </a:solidFill>
              <a:latin typeface="Arial Narrow"/>
              <a:ea typeface="Arial Narrow"/>
              <a:cs typeface="Arial Narrow"/>
              <a:sym typeface="Arial Narrow"/>
            </a:endParaRPr>
          </a:p>
        </p:txBody>
      </p:sp>
      <p:sp>
        <p:nvSpPr>
          <p:cNvPr id="718" name="Google Shape;718;g2e30466dc39_0_1352"/>
          <p:cNvSpPr/>
          <p:nvPr/>
        </p:nvSpPr>
        <p:spPr>
          <a:xfrm>
            <a:off x="45450" y="8864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16</a:t>
            </a:r>
            <a:endParaRPr sz="1100" b="1" i="0" u="none" strike="noStrike" cap="none">
              <a:solidFill>
                <a:schemeClr val="lt1"/>
              </a:solidFill>
              <a:latin typeface="Arial Narrow"/>
              <a:ea typeface="Arial Narrow"/>
              <a:cs typeface="Arial Narrow"/>
              <a:sym typeface="Arial Narrow"/>
            </a:endParaRPr>
          </a:p>
        </p:txBody>
      </p:sp>
      <p:sp>
        <p:nvSpPr>
          <p:cNvPr id="719" name="Google Shape;719;g2e30466dc39_0_1352"/>
          <p:cNvSpPr/>
          <p:nvPr/>
        </p:nvSpPr>
        <p:spPr>
          <a:xfrm>
            <a:off x="502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17</a:t>
            </a:r>
            <a:endParaRPr sz="1100" b="1" i="0" u="none" strike="noStrike" cap="none">
              <a:solidFill>
                <a:schemeClr val="lt1"/>
              </a:solidFill>
              <a:latin typeface="Arial Narrow"/>
              <a:ea typeface="Arial Narrow"/>
              <a:cs typeface="Arial Narrow"/>
              <a:sym typeface="Arial Narrow"/>
            </a:endParaRPr>
          </a:p>
        </p:txBody>
      </p:sp>
      <p:sp>
        <p:nvSpPr>
          <p:cNvPr id="720" name="Google Shape;720;g2e30466dc39_0_1352"/>
          <p:cNvSpPr/>
          <p:nvPr/>
        </p:nvSpPr>
        <p:spPr>
          <a:xfrm>
            <a:off x="15694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18</a:t>
            </a:r>
            <a:endParaRPr sz="1100" b="1" i="0" u="none" strike="noStrike" cap="none">
              <a:solidFill>
                <a:schemeClr val="lt1"/>
              </a:solidFill>
              <a:latin typeface="Arial Narrow"/>
              <a:ea typeface="Arial Narrow"/>
              <a:cs typeface="Arial Narrow"/>
              <a:sym typeface="Arial Narrow"/>
            </a:endParaRPr>
          </a:p>
        </p:txBody>
      </p:sp>
      <p:sp>
        <p:nvSpPr>
          <p:cNvPr id="721" name="Google Shape;721;g2e30466dc39_0_1352"/>
          <p:cNvSpPr/>
          <p:nvPr/>
        </p:nvSpPr>
        <p:spPr>
          <a:xfrm>
            <a:off x="2636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19</a:t>
            </a:r>
            <a:endParaRPr sz="1100" b="1" i="0" u="none" strike="noStrike" cap="none">
              <a:solidFill>
                <a:schemeClr val="lt1"/>
              </a:solidFill>
              <a:latin typeface="Arial Narrow"/>
              <a:ea typeface="Arial Narrow"/>
              <a:cs typeface="Arial Narrow"/>
              <a:sym typeface="Arial Narrow"/>
            </a:endParaRPr>
          </a:p>
        </p:txBody>
      </p:sp>
      <p:sp>
        <p:nvSpPr>
          <p:cNvPr id="722" name="Google Shape;722;g2e30466dc39_0_1352"/>
          <p:cNvSpPr/>
          <p:nvPr/>
        </p:nvSpPr>
        <p:spPr>
          <a:xfrm>
            <a:off x="37030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20</a:t>
            </a:r>
            <a:endParaRPr sz="1100" b="1" i="0" u="none" strike="noStrike" cap="none">
              <a:solidFill>
                <a:schemeClr val="lt1"/>
              </a:solidFill>
              <a:latin typeface="Arial Narrow"/>
              <a:ea typeface="Arial Narrow"/>
              <a:cs typeface="Arial Narrow"/>
              <a:sym typeface="Arial Narrow"/>
            </a:endParaRPr>
          </a:p>
        </p:txBody>
      </p:sp>
      <p:sp>
        <p:nvSpPr>
          <p:cNvPr id="723" name="Google Shape;723;g2e30466dc39_0_1352"/>
          <p:cNvSpPr/>
          <p:nvPr/>
        </p:nvSpPr>
        <p:spPr>
          <a:xfrm>
            <a:off x="4769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21</a:t>
            </a:r>
            <a:endParaRPr sz="1100" b="1" i="0" u="none" strike="noStrike" cap="none">
              <a:solidFill>
                <a:schemeClr val="lt1"/>
              </a:solidFill>
              <a:latin typeface="Arial Narrow"/>
              <a:ea typeface="Arial Narrow"/>
              <a:cs typeface="Arial Narrow"/>
              <a:sym typeface="Arial Narrow"/>
            </a:endParaRPr>
          </a:p>
        </p:txBody>
      </p:sp>
      <p:sp>
        <p:nvSpPr>
          <p:cNvPr id="724" name="Google Shape;724;g2e30466dc39_0_1352"/>
          <p:cNvSpPr/>
          <p:nvPr/>
        </p:nvSpPr>
        <p:spPr>
          <a:xfrm>
            <a:off x="5836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22</a:t>
            </a:r>
            <a:endParaRPr sz="1100" b="1" i="0" u="none" strike="noStrike" cap="none">
              <a:solidFill>
                <a:schemeClr val="lt1"/>
              </a:solidFill>
              <a:latin typeface="Arial Narrow"/>
              <a:ea typeface="Arial Narrow"/>
              <a:cs typeface="Arial Narrow"/>
              <a:sym typeface="Arial Narrow"/>
            </a:endParaRPr>
          </a:p>
        </p:txBody>
      </p:sp>
      <p:sp>
        <p:nvSpPr>
          <p:cNvPr id="725" name="Google Shape;725;g2e30466dc39_0_1352"/>
          <p:cNvSpPr/>
          <p:nvPr/>
        </p:nvSpPr>
        <p:spPr>
          <a:xfrm>
            <a:off x="7055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23</a:t>
            </a:r>
            <a:endParaRPr sz="1100" b="1" i="0" u="none" strike="noStrike" cap="none">
              <a:solidFill>
                <a:schemeClr val="lt1"/>
              </a:solidFill>
              <a:latin typeface="Arial Narrow"/>
              <a:ea typeface="Arial Narrow"/>
              <a:cs typeface="Arial Narrow"/>
              <a:sym typeface="Arial Narrow"/>
            </a:endParaRPr>
          </a:p>
        </p:txBody>
      </p:sp>
      <p:sp>
        <p:nvSpPr>
          <p:cNvPr id="726" name="Google Shape;726;g2e30466dc39_0_1352"/>
          <p:cNvSpPr/>
          <p:nvPr/>
        </p:nvSpPr>
        <p:spPr>
          <a:xfrm>
            <a:off x="7970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24</a:t>
            </a:r>
            <a:endParaRPr sz="1100" b="1" i="0" u="none" strike="noStrike" cap="none">
              <a:solidFill>
                <a:schemeClr val="lt1"/>
              </a:solidFill>
              <a:latin typeface="Arial Narrow"/>
              <a:ea typeface="Arial Narrow"/>
              <a:cs typeface="Arial Narrow"/>
              <a:sym typeface="Arial Narrow"/>
            </a:endParaRPr>
          </a:p>
        </p:txBody>
      </p:sp>
      <p:sp>
        <p:nvSpPr>
          <p:cNvPr id="727" name="Google Shape;727;g2e30466dc39_0_1352"/>
          <p:cNvSpPr/>
          <p:nvPr/>
        </p:nvSpPr>
        <p:spPr>
          <a:xfrm>
            <a:off x="2636250" y="43916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25.3</a:t>
            </a:r>
            <a:endParaRPr sz="1100" b="1" i="0" u="none" strike="noStrike" cap="none">
              <a:solidFill>
                <a:schemeClr val="lt1"/>
              </a:solidFill>
              <a:latin typeface="Arial Narrow"/>
              <a:ea typeface="Arial Narrow"/>
              <a:cs typeface="Arial Narrow"/>
              <a:sym typeface="Arial Narrow"/>
            </a:endParaRPr>
          </a:p>
        </p:txBody>
      </p:sp>
      <p:sp>
        <p:nvSpPr>
          <p:cNvPr id="728" name="Google Shape;728;g2e30466dc39_0_1352"/>
          <p:cNvSpPr/>
          <p:nvPr/>
        </p:nvSpPr>
        <p:spPr>
          <a:xfrm>
            <a:off x="2636250" y="40868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25.2</a:t>
            </a:r>
            <a:endParaRPr sz="1100" b="1" i="0" u="none" strike="noStrike" cap="none">
              <a:solidFill>
                <a:schemeClr val="lt1"/>
              </a:solidFill>
              <a:latin typeface="Arial Narrow"/>
              <a:ea typeface="Arial Narrow"/>
              <a:cs typeface="Arial Narrow"/>
              <a:sym typeface="Arial Narrow"/>
            </a:endParaRPr>
          </a:p>
        </p:txBody>
      </p:sp>
      <p:sp>
        <p:nvSpPr>
          <p:cNvPr id="729" name="Google Shape;729;g2e30466dc39_0_1352"/>
          <p:cNvSpPr/>
          <p:nvPr/>
        </p:nvSpPr>
        <p:spPr>
          <a:xfrm>
            <a:off x="2636250" y="37820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25.1</a:t>
            </a:r>
            <a:endParaRPr sz="1100" b="1" i="0" u="none" strike="noStrike" cap="none">
              <a:solidFill>
                <a:schemeClr val="lt1"/>
              </a:solidFill>
              <a:latin typeface="Arial Narrow"/>
              <a:ea typeface="Arial Narrow"/>
              <a:cs typeface="Arial Narrow"/>
              <a:sym typeface="Arial Narrow"/>
            </a:endParaRPr>
          </a:p>
        </p:txBody>
      </p:sp>
      <p:sp>
        <p:nvSpPr>
          <p:cNvPr id="730" name="Google Shape;730;g2e30466dc39_0_1352"/>
          <p:cNvSpPr/>
          <p:nvPr/>
        </p:nvSpPr>
        <p:spPr>
          <a:xfrm>
            <a:off x="45450" y="37820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a:t>
            </a:r>
            <a:endParaRPr sz="1100" b="1" i="0" u="none" strike="noStrike" cap="none">
              <a:solidFill>
                <a:schemeClr val="lt1"/>
              </a:solidFill>
              <a:latin typeface="Arial Narrow"/>
              <a:ea typeface="Arial Narrow"/>
              <a:cs typeface="Arial Narrow"/>
              <a:sym typeface="Arial Narrow"/>
            </a:endParaRPr>
          </a:p>
        </p:txBody>
      </p:sp>
      <p:pic>
        <p:nvPicPr>
          <p:cNvPr id="731" name="Google Shape;731;g2e30466dc39_0_1352"/>
          <p:cNvPicPr preferRelativeResize="0"/>
          <p:nvPr/>
        </p:nvPicPr>
        <p:blipFill rotWithShape="1">
          <a:blip r:embed="rId4">
            <a:alphaModFix/>
          </a:blip>
          <a:srcRect/>
          <a:stretch/>
        </p:blipFill>
        <p:spPr>
          <a:xfrm rot="4405800">
            <a:off x="6331275" y="1463375"/>
            <a:ext cx="413525" cy="478725"/>
          </a:xfrm>
          <a:prstGeom prst="rect">
            <a:avLst/>
          </a:prstGeom>
          <a:noFill/>
          <a:ln>
            <a:noFill/>
          </a:ln>
        </p:spPr>
      </p:pic>
      <p:sp>
        <p:nvSpPr>
          <p:cNvPr id="732" name="Google Shape;732;g2e30466dc39_0_1352"/>
          <p:cNvSpPr txBox="1"/>
          <p:nvPr/>
        </p:nvSpPr>
        <p:spPr>
          <a:xfrm>
            <a:off x="499275" y="1927650"/>
            <a:ext cx="8118900" cy="3109200"/>
          </a:xfrm>
          <a:prstGeom prst="rect">
            <a:avLst/>
          </a:prstGeom>
          <a:solidFill>
            <a:srgbClr val="FFFFFF"/>
          </a:solidFill>
          <a:ln w="76200" cap="flat" cmpd="sng">
            <a:solidFill>
              <a:srgbClr val="F1C23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s" sz="1900" b="0" i="0" u="none" strike="noStrike" cap="none">
                <a:solidFill>
                  <a:schemeClr val="dk1"/>
                </a:solidFill>
                <a:latin typeface="Arial Narrow"/>
                <a:ea typeface="Arial Narrow"/>
                <a:cs typeface="Arial Narrow"/>
                <a:sym typeface="Arial Narrow"/>
              </a:rPr>
              <a:t>- Reflexión acerca del amor de Dios por sus hijos reflejado en la parábola de la oveja perdida. Conteo de ovejas (Conteo de 1 en 1 hasta el 100).</a:t>
            </a:r>
            <a:endParaRPr sz="1900" b="0"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chemeClr val="dk1"/>
              </a:buClr>
              <a:buSzPts val="1100"/>
              <a:buFont typeface="Arial"/>
              <a:buNone/>
            </a:pPr>
            <a:r>
              <a:rPr lang="es" sz="1900" b="0" i="0" u="none" strike="noStrike" cap="none">
                <a:solidFill>
                  <a:schemeClr val="dk1"/>
                </a:solidFill>
                <a:latin typeface="Arial Narrow"/>
                <a:ea typeface="Arial Narrow"/>
                <a:cs typeface="Arial Narrow"/>
                <a:sym typeface="Arial Narrow"/>
              </a:rPr>
              <a:t>- Reflexión acerca del amor de nuestro Dios Creador por sus criaturas evidenciado en el relato del diluvio. Conteo de parejas de animales que ingresan en el arca de Noé  (Conteo de 2 en 2). </a:t>
            </a:r>
            <a:endParaRPr sz="1900" b="0"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chemeClr val="dk1"/>
              </a:buClr>
              <a:buSzPts val="1100"/>
              <a:buFont typeface="Arial"/>
              <a:buNone/>
            </a:pPr>
            <a:r>
              <a:rPr lang="es" sz="1900" b="0" i="0" u="none" strike="noStrike" cap="none">
                <a:solidFill>
                  <a:schemeClr val="dk1"/>
                </a:solidFill>
                <a:latin typeface="Arial Narrow"/>
                <a:ea typeface="Arial Narrow"/>
                <a:cs typeface="Arial Narrow"/>
                <a:sym typeface="Arial Narrow"/>
              </a:rPr>
              <a:t>- Reflexión acerca de la dedicación a Dios evidenciado en las ofrendas de paz. Conteo de carneros, machos cabríos y corderos (Conteo de 5 en 5). </a:t>
            </a:r>
            <a:endParaRPr sz="1900" b="0"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chemeClr val="dk1"/>
              </a:buClr>
              <a:buSzPts val="1100"/>
              <a:buFont typeface="Arial"/>
              <a:buNone/>
            </a:pPr>
            <a:r>
              <a:rPr lang="es" sz="1900" b="0" i="0" u="none" strike="noStrike" cap="none">
                <a:solidFill>
                  <a:schemeClr val="dk1"/>
                </a:solidFill>
                <a:latin typeface="Arial Narrow"/>
                <a:ea typeface="Arial Narrow"/>
                <a:cs typeface="Arial Narrow"/>
                <a:sym typeface="Arial Narrow"/>
              </a:rPr>
              <a:t>- Reflexión acerca de la importancia de "no pelear entre hermanos” (Gn. 45:24) evidenciada en la historia de José y sus hermanos. Conteo de los asnos que José regaló a su padre (Conteo de 10 en 10). </a:t>
            </a:r>
            <a:endParaRPr sz="1900" b="0" i="0" u="none" strike="noStrike" cap="none">
              <a:solidFill>
                <a:schemeClr val="dk1"/>
              </a:solidFill>
              <a:latin typeface="Arial Narrow"/>
              <a:ea typeface="Arial Narrow"/>
              <a:cs typeface="Arial Narrow"/>
              <a:sym typeface="Arial Narrow"/>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pic>
        <p:nvPicPr>
          <p:cNvPr id="737" name="Google Shape;737;g2e30466dc39_0_1373"/>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738" name="Google Shape;738;g2e30466dc39_0_1373"/>
          <p:cNvGraphicFramePr/>
          <p:nvPr/>
        </p:nvGraphicFramePr>
        <p:xfrm>
          <a:off x="88163" y="323850"/>
          <a:ext cx="8986300" cy="4373590"/>
        </p:xfrm>
        <a:graphic>
          <a:graphicData uri="http://schemas.openxmlformats.org/drawingml/2006/table">
            <a:tbl>
              <a:tblPr>
                <a:noFill/>
                <a:tableStyleId>{48D534B0-A0BB-4063-A04C-D9A3B822251B}</a:tableStyleId>
              </a:tblPr>
              <a:tblGrid>
                <a:gridCol w="411900">
                  <a:extLst>
                    <a:ext uri="{9D8B030D-6E8A-4147-A177-3AD203B41FA5}">
                      <a16:colId xmlns:a16="http://schemas.microsoft.com/office/drawing/2014/main" val="20000"/>
                    </a:ext>
                  </a:extLst>
                </a:gridCol>
                <a:gridCol w="1071800">
                  <a:extLst>
                    <a:ext uri="{9D8B030D-6E8A-4147-A177-3AD203B41FA5}">
                      <a16:colId xmlns:a16="http://schemas.microsoft.com/office/drawing/2014/main" val="20001"/>
                    </a:ext>
                  </a:extLst>
                </a:gridCol>
                <a:gridCol w="1071800">
                  <a:extLst>
                    <a:ext uri="{9D8B030D-6E8A-4147-A177-3AD203B41FA5}">
                      <a16:colId xmlns:a16="http://schemas.microsoft.com/office/drawing/2014/main" val="20002"/>
                    </a:ext>
                  </a:extLst>
                </a:gridCol>
                <a:gridCol w="1071800">
                  <a:extLst>
                    <a:ext uri="{9D8B030D-6E8A-4147-A177-3AD203B41FA5}">
                      <a16:colId xmlns:a16="http://schemas.microsoft.com/office/drawing/2014/main" val="20003"/>
                    </a:ext>
                  </a:extLst>
                </a:gridCol>
                <a:gridCol w="1071800">
                  <a:extLst>
                    <a:ext uri="{9D8B030D-6E8A-4147-A177-3AD203B41FA5}">
                      <a16:colId xmlns:a16="http://schemas.microsoft.com/office/drawing/2014/main" val="20004"/>
                    </a:ext>
                  </a:extLst>
                </a:gridCol>
                <a:gridCol w="1049375">
                  <a:extLst>
                    <a:ext uri="{9D8B030D-6E8A-4147-A177-3AD203B41FA5}">
                      <a16:colId xmlns:a16="http://schemas.microsoft.com/office/drawing/2014/main" val="20005"/>
                    </a:ext>
                  </a:extLst>
                </a:gridCol>
                <a:gridCol w="1205150">
                  <a:extLst>
                    <a:ext uri="{9D8B030D-6E8A-4147-A177-3AD203B41FA5}">
                      <a16:colId xmlns:a16="http://schemas.microsoft.com/office/drawing/2014/main" val="20006"/>
                    </a:ext>
                  </a:extLst>
                </a:gridCol>
                <a:gridCol w="960875">
                  <a:extLst>
                    <a:ext uri="{9D8B030D-6E8A-4147-A177-3AD203B41FA5}">
                      <a16:colId xmlns:a16="http://schemas.microsoft.com/office/drawing/2014/main" val="20007"/>
                    </a:ext>
                  </a:extLst>
                </a:gridCol>
                <a:gridCol w="1071800">
                  <a:extLst>
                    <a:ext uri="{9D8B030D-6E8A-4147-A177-3AD203B41FA5}">
                      <a16:colId xmlns:a16="http://schemas.microsoft.com/office/drawing/2014/main" val="20008"/>
                    </a:ext>
                  </a:extLst>
                </a:gridCol>
              </a:tblGrid>
              <a:tr h="512275">
                <a:tc gridSpan="9">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latin typeface="Arial Narrow"/>
                          <a:ea typeface="Arial Narrow"/>
                          <a:cs typeface="Arial Narrow"/>
                          <a:sym typeface="Arial Narrow"/>
                        </a:rPr>
                        <a:t>DESGLOSE</a:t>
                      </a:r>
                      <a:endParaRPr sz="1400" b="1" u="none" strike="noStrike" cap="none">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s" sz="1200" i="1" u="none" strike="noStrike" cap="none">
                          <a:latin typeface="Arial Narrow"/>
                          <a:ea typeface="Arial Narrow"/>
                          <a:cs typeface="Arial Narrow"/>
                          <a:sym typeface="Arial Narrow"/>
                        </a:rPr>
                        <a:t>“Mas buscad primeramente el reino de Dios y su justicia y todo lo demás será por añadidura (Mt. 8:33)</a:t>
                      </a:r>
                      <a:endParaRPr sz="1200" i="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8089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ESENCIAL DE </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CONTEXTO BÍBLICO/ ESCRITOS INSPIRADOS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EJE TEMÁTICO</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 DE 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CONTENIDOS (Del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ORIENTACIONES Y ESTRATEGIAS METODOLÓGICAS (Para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RECURSOS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INDICADORES DE EVALUACIÓN</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1"/>
                  </a:ext>
                </a:extLst>
              </a:tr>
              <a:tr h="274300">
                <a:tc>
                  <a:txBody>
                    <a:bodyPr/>
                    <a:lstStyle/>
                    <a:p>
                      <a:pPr marL="0" marR="0" lvl="0" indent="0" algn="l" rtl="0">
                        <a:lnSpc>
                          <a:spcPct val="100000"/>
                        </a:lnSpc>
                        <a:spcBef>
                          <a:spcPts val="0"/>
                        </a:spcBef>
                        <a:spcAft>
                          <a:spcPts val="0"/>
                        </a:spcAft>
                        <a:buClr>
                          <a:srgbClr val="000000"/>
                        </a:buClr>
                        <a:buSzPts val="600"/>
                        <a:buFont typeface="Arial"/>
                        <a:buNone/>
                      </a:pPr>
                      <a:r>
                        <a:rPr lang="es" sz="600" u="none" strike="noStrike" cap="none">
                          <a:latin typeface="Arial Narrow"/>
                          <a:ea typeface="Arial Narrow"/>
                          <a:cs typeface="Arial Narrow"/>
                          <a:sym typeface="Arial Narrow"/>
                        </a:rPr>
                        <a:t>1</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2"/>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3"/>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4"/>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5"/>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6"/>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7"/>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8"/>
                  </a:ext>
                </a:extLst>
              </a:tr>
              <a:tr h="303900">
                <a:tc rowSpan="3" gridSpan="3">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EVALUACIONES</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rowSpan="3" hMerge="1">
                  <a:txBody>
                    <a:bodyPr/>
                    <a:lstStyle/>
                    <a:p>
                      <a:endParaRPr lang="es-CL"/>
                    </a:p>
                  </a:txBody>
                  <a:tcPr/>
                </a:tc>
                <a:tc rowSpan="3" hMerge="1">
                  <a:txBody>
                    <a:bodyPr/>
                    <a:lstStyle/>
                    <a:p>
                      <a:endParaRPr lang="es-CL"/>
                    </a:p>
                  </a:txBody>
                  <a:tcPr/>
                </a:tc>
                <a:tc gridSpan="6">
                  <a:txBody>
                    <a:bodyPr/>
                    <a:lstStyle/>
                    <a:p>
                      <a:pPr marL="360000" marR="0" lvl="0" indent="0" algn="l" rtl="0">
                        <a:lnSpc>
                          <a:spcPct val="100000"/>
                        </a:lnSpc>
                        <a:spcBef>
                          <a:spcPts val="0"/>
                        </a:spcBef>
                        <a:spcAft>
                          <a:spcPts val="0"/>
                        </a:spcAft>
                        <a:buClr>
                          <a:schemeClr val="dk1"/>
                        </a:buClr>
                        <a:buSzPts val="1100"/>
                        <a:buFont typeface="Arial"/>
                        <a:buNone/>
                      </a:pPr>
                      <a:r>
                        <a:rPr lang="es" sz="900" b="1" u="none" strike="noStrike" cap="none">
                          <a:solidFill>
                            <a:schemeClr val="dk1"/>
                          </a:solidFill>
                          <a:latin typeface="Arial Narrow"/>
                          <a:ea typeface="Arial Narrow"/>
                          <a:cs typeface="Arial Narrow"/>
                          <a:sym typeface="Arial Narrow"/>
                        </a:rPr>
                        <a:t>EVALUACIÓN FORMATIVA</a:t>
                      </a: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9"/>
                  </a:ext>
                </a:extLst>
              </a:tr>
              <a:tr h="29155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DE PROCESO</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0"/>
                  </a:ext>
                </a:extLst>
              </a:tr>
              <a:tr h="30390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SUMATIVA</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1"/>
                  </a:ext>
                </a:extLst>
              </a:tr>
            </a:tbl>
          </a:graphicData>
        </a:graphic>
      </p:graphicFrame>
      <p:sp>
        <p:nvSpPr>
          <p:cNvPr id="739" name="Google Shape;739;g2e30466dc39_0_1373"/>
          <p:cNvSpPr txBox="1"/>
          <p:nvPr/>
        </p:nvSpPr>
        <p:spPr>
          <a:xfrm rot="-5400000">
            <a:off x="-267675" y="964150"/>
            <a:ext cx="1072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SEMANA</a:t>
            </a:r>
            <a:endParaRPr sz="9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LECTIVA N°</a:t>
            </a:r>
            <a:endParaRPr sz="900" b="0" i="0" u="none" strike="noStrike" cap="none">
              <a:solidFill>
                <a:srgbClr val="000000"/>
              </a:solidFill>
              <a:latin typeface="Arial Narrow"/>
              <a:ea typeface="Arial Narrow"/>
              <a:cs typeface="Arial Narrow"/>
              <a:sym typeface="Arial Narrow"/>
            </a:endParaRPr>
          </a:p>
        </p:txBody>
      </p:sp>
      <p:sp>
        <p:nvSpPr>
          <p:cNvPr id="740" name="Google Shape;740;g2e30466dc39_0_1373"/>
          <p:cNvSpPr/>
          <p:nvPr/>
        </p:nvSpPr>
        <p:spPr>
          <a:xfrm>
            <a:off x="45450" y="8864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16</a:t>
            </a:r>
            <a:endParaRPr sz="1100" b="1" i="0" u="none" strike="noStrike" cap="none">
              <a:solidFill>
                <a:schemeClr val="lt1"/>
              </a:solidFill>
              <a:latin typeface="Arial Narrow"/>
              <a:ea typeface="Arial Narrow"/>
              <a:cs typeface="Arial Narrow"/>
              <a:sym typeface="Arial Narrow"/>
            </a:endParaRPr>
          </a:p>
        </p:txBody>
      </p:sp>
      <p:sp>
        <p:nvSpPr>
          <p:cNvPr id="741" name="Google Shape;741;g2e30466dc39_0_1373"/>
          <p:cNvSpPr/>
          <p:nvPr/>
        </p:nvSpPr>
        <p:spPr>
          <a:xfrm>
            <a:off x="502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17</a:t>
            </a:r>
            <a:endParaRPr sz="1100" b="1" i="0" u="none" strike="noStrike" cap="none">
              <a:solidFill>
                <a:schemeClr val="lt1"/>
              </a:solidFill>
              <a:latin typeface="Arial Narrow"/>
              <a:ea typeface="Arial Narrow"/>
              <a:cs typeface="Arial Narrow"/>
              <a:sym typeface="Arial Narrow"/>
            </a:endParaRPr>
          </a:p>
        </p:txBody>
      </p:sp>
      <p:sp>
        <p:nvSpPr>
          <p:cNvPr id="742" name="Google Shape;742;g2e30466dc39_0_1373"/>
          <p:cNvSpPr/>
          <p:nvPr/>
        </p:nvSpPr>
        <p:spPr>
          <a:xfrm>
            <a:off x="15694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18</a:t>
            </a:r>
            <a:endParaRPr sz="1100" b="1" i="0" u="none" strike="noStrike" cap="none">
              <a:solidFill>
                <a:schemeClr val="lt1"/>
              </a:solidFill>
              <a:latin typeface="Arial Narrow"/>
              <a:ea typeface="Arial Narrow"/>
              <a:cs typeface="Arial Narrow"/>
              <a:sym typeface="Arial Narrow"/>
            </a:endParaRPr>
          </a:p>
        </p:txBody>
      </p:sp>
      <p:sp>
        <p:nvSpPr>
          <p:cNvPr id="743" name="Google Shape;743;g2e30466dc39_0_1373"/>
          <p:cNvSpPr/>
          <p:nvPr/>
        </p:nvSpPr>
        <p:spPr>
          <a:xfrm>
            <a:off x="2636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19</a:t>
            </a:r>
            <a:endParaRPr sz="1100" b="1" i="0" u="none" strike="noStrike" cap="none">
              <a:solidFill>
                <a:schemeClr val="lt1"/>
              </a:solidFill>
              <a:latin typeface="Arial Narrow"/>
              <a:ea typeface="Arial Narrow"/>
              <a:cs typeface="Arial Narrow"/>
              <a:sym typeface="Arial Narrow"/>
            </a:endParaRPr>
          </a:p>
        </p:txBody>
      </p:sp>
      <p:sp>
        <p:nvSpPr>
          <p:cNvPr id="744" name="Google Shape;744;g2e30466dc39_0_1373"/>
          <p:cNvSpPr/>
          <p:nvPr/>
        </p:nvSpPr>
        <p:spPr>
          <a:xfrm>
            <a:off x="37030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20</a:t>
            </a:r>
            <a:endParaRPr sz="1100" b="1" i="0" u="none" strike="noStrike" cap="none">
              <a:solidFill>
                <a:schemeClr val="lt1"/>
              </a:solidFill>
              <a:latin typeface="Arial Narrow"/>
              <a:ea typeface="Arial Narrow"/>
              <a:cs typeface="Arial Narrow"/>
              <a:sym typeface="Arial Narrow"/>
            </a:endParaRPr>
          </a:p>
        </p:txBody>
      </p:sp>
      <p:sp>
        <p:nvSpPr>
          <p:cNvPr id="745" name="Google Shape;745;g2e30466dc39_0_1373"/>
          <p:cNvSpPr/>
          <p:nvPr/>
        </p:nvSpPr>
        <p:spPr>
          <a:xfrm>
            <a:off x="4769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21</a:t>
            </a:r>
            <a:endParaRPr sz="1100" b="1" i="0" u="none" strike="noStrike" cap="none">
              <a:solidFill>
                <a:schemeClr val="lt1"/>
              </a:solidFill>
              <a:latin typeface="Arial Narrow"/>
              <a:ea typeface="Arial Narrow"/>
              <a:cs typeface="Arial Narrow"/>
              <a:sym typeface="Arial Narrow"/>
            </a:endParaRPr>
          </a:p>
        </p:txBody>
      </p:sp>
      <p:sp>
        <p:nvSpPr>
          <p:cNvPr id="746" name="Google Shape;746;g2e30466dc39_0_1373"/>
          <p:cNvSpPr/>
          <p:nvPr/>
        </p:nvSpPr>
        <p:spPr>
          <a:xfrm>
            <a:off x="5836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22</a:t>
            </a:r>
            <a:endParaRPr sz="1100" b="1" i="0" u="none" strike="noStrike" cap="none">
              <a:solidFill>
                <a:schemeClr val="lt1"/>
              </a:solidFill>
              <a:latin typeface="Arial Narrow"/>
              <a:ea typeface="Arial Narrow"/>
              <a:cs typeface="Arial Narrow"/>
              <a:sym typeface="Arial Narrow"/>
            </a:endParaRPr>
          </a:p>
        </p:txBody>
      </p:sp>
      <p:sp>
        <p:nvSpPr>
          <p:cNvPr id="747" name="Google Shape;747;g2e30466dc39_0_1373"/>
          <p:cNvSpPr/>
          <p:nvPr/>
        </p:nvSpPr>
        <p:spPr>
          <a:xfrm>
            <a:off x="7055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23</a:t>
            </a:r>
            <a:endParaRPr sz="1100" b="1" i="0" u="none" strike="noStrike" cap="none">
              <a:solidFill>
                <a:schemeClr val="lt1"/>
              </a:solidFill>
              <a:latin typeface="Arial Narrow"/>
              <a:ea typeface="Arial Narrow"/>
              <a:cs typeface="Arial Narrow"/>
              <a:sym typeface="Arial Narrow"/>
            </a:endParaRPr>
          </a:p>
        </p:txBody>
      </p:sp>
      <p:sp>
        <p:nvSpPr>
          <p:cNvPr id="748" name="Google Shape;748;g2e30466dc39_0_1373"/>
          <p:cNvSpPr/>
          <p:nvPr/>
        </p:nvSpPr>
        <p:spPr>
          <a:xfrm>
            <a:off x="7970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24</a:t>
            </a:r>
            <a:endParaRPr sz="1100" b="1" i="0" u="none" strike="noStrike" cap="none">
              <a:solidFill>
                <a:schemeClr val="lt1"/>
              </a:solidFill>
              <a:latin typeface="Arial Narrow"/>
              <a:ea typeface="Arial Narrow"/>
              <a:cs typeface="Arial Narrow"/>
              <a:sym typeface="Arial Narrow"/>
            </a:endParaRPr>
          </a:p>
        </p:txBody>
      </p:sp>
      <p:sp>
        <p:nvSpPr>
          <p:cNvPr id="749" name="Google Shape;749;g2e30466dc39_0_1373"/>
          <p:cNvSpPr/>
          <p:nvPr/>
        </p:nvSpPr>
        <p:spPr>
          <a:xfrm>
            <a:off x="2636250" y="43916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25.3</a:t>
            </a:r>
            <a:endParaRPr sz="1100" b="1" i="0" u="none" strike="noStrike" cap="none">
              <a:solidFill>
                <a:schemeClr val="lt1"/>
              </a:solidFill>
              <a:latin typeface="Arial Narrow"/>
              <a:ea typeface="Arial Narrow"/>
              <a:cs typeface="Arial Narrow"/>
              <a:sym typeface="Arial Narrow"/>
            </a:endParaRPr>
          </a:p>
        </p:txBody>
      </p:sp>
      <p:sp>
        <p:nvSpPr>
          <p:cNvPr id="750" name="Google Shape;750;g2e30466dc39_0_1373"/>
          <p:cNvSpPr/>
          <p:nvPr/>
        </p:nvSpPr>
        <p:spPr>
          <a:xfrm>
            <a:off x="2636250" y="40868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25.2</a:t>
            </a:r>
            <a:endParaRPr sz="1100" b="1" i="0" u="none" strike="noStrike" cap="none">
              <a:solidFill>
                <a:schemeClr val="lt1"/>
              </a:solidFill>
              <a:latin typeface="Arial Narrow"/>
              <a:ea typeface="Arial Narrow"/>
              <a:cs typeface="Arial Narrow"/>
              <a:sym typeface="Arial Narrow"/>
            </a:endParaRPr>
          </a:p>
        </p:txBody>
      </p:sp>
      <p:sp>
        <p:nvSpPr>
          <p:cNvPr id="751" name="Google Shape;751;g2e30466dc39_0_1373"/>
          <p:cNvSpPr/>
          <p:nvPr/>
        </p:nvSpPr>
        <p:spPr>
          <a:xfrm>
            <a:off x="2636250" y="37820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25.1</a:t>
            </a:r>
            <a:endParaRPr sz="1100" b="1" i="0" u="none" strike="noStrike" cap="none">
              <a:solidFill>
                <a:schemeClr val="lt1"/>
              </a:solidFill>
              <a:latin typeface="Arial Narrow"/>
              <a:ea typeface="Arial Narrow"/>
              <a:cs typeface="Arial Narrow"/>
              <a:sym typeface="Arial Narrow"/>
            </a:endParaRPr>
          </a:p>
        </p:txBody>
      </p:sp>
      <p:sp>
        <p:nvSpPr>
          <p:cNvPr id="752" name="Google Shape;752;g2e30466dc39_0_1373"/>
          <p:cNvSpPr/>
          <p:nvPr/>
        </p:nvSpPr>
        <p:spPr>
          <a:xfrm>
            <a:off x="45450" y="37820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a:t>
            </a:r>
            <a:endParaRPr sz="1100" b="1" i="0" u="none" strike="noStrike" cap="none">
              <a:solidFill>
                <a:schemeClr val="lt1"/>
              </a:solidFill>
              <a:latin typeface="Arial Narrow"/>
              <a:ea typeface="Arial Narrow"/>
              <a:cs typeface="Arial Narrow"/>
              <a:sym typeface="Arial Narrow"/>
            </a:endParaRPr>
          </a:p>
        </p:txBody>
      </p:sp>
      <p:pic>
        <p:nvPicPr>
          <p:cNvPr id="753" name="Google Shape;753;g2e30466dc39_0_1373"/>
          <p:cNvPicPr preferRelativeResize="0"/>
          <p:nvPr/>
        </p:nvPicPr>
        <p:blipFill rotWithShape="1">
          <a:blip r:embed="rId4">
            <a:alphaModFix/>
          </a:blip>
          <a:srcRect/>
          <a:stretch/>
        </p:blipFill>
        <p:spPr>
          <a:xfrm rot="4405800">
            <a:off x="7398075" y="1844375"/>
            <a:ext cx="413525" cy="478725"/>
          </a:xfrm>
          <a:prstGeom prst="rect">
            <a:avLst/>
          </a:prstGeom>
          <a:noFill/>
          <a:ln>
            <a:noFill/>
          </a:ln>
        </p:spPr>
      </p:pic>
      <p:sp>
        <p:nvSpPr>
          <p:cNvPr id="754" name="Google Shape;754;g2e30466dc39_0_1373"/>
          <p:cNvSpPr txBox="1"/>
          <p:nvPr/>
        </p:nvSpPr>
        <p:spPr>
          <a:xfrm>
            <a:off x="499275" y="2308650"/>
            <a:ext cx="8118900" cy="2339700"/>
          </a:xfrm>
          <a:prstGeom prst="rect">
            <a:avLst/>
          </a:prstGeom>
          <a:solidFill>
            <a:srgbClr val="FFFFFF"/>
          </a:solidFill>
          <a:ln w="76200" cap="flat" cmpd="sng">
            <a:solidFill>
              <a:srgbClr val="F1C232"/>
            </a:solidFill>
            <a:prstDash val="solid"/>
            <a:round/>
            <a:headEnd type="none" w="sm" len="sm"/>
            <a:tailEnd type="none" w="sm" len="sm"/>
          </a:ln>
        </p:spPr>
        <p:txBody>
          <a:bodyPr spcFirstLastPara="1" wrap="square" lIns="91425" tIns="91425" rIns="91425" bIns="91425" anchor="t" anchorCtr="0">
            <a:spAutoFit/>
          </a:bodyPr>
          <a:lstStyle/>
          <a:p>
            <a:pPr marL="457200" marR="0" lvl="0" indent="-355600" algn="just" rtl="0">
              <a:lnSpc>
                <a:spcPct val="100000"/>
              </a:lnSpc>
              <a:spcBef>
                <a:spcPts val="0"/>
              </a:spcBef>
              <a:spcAft>
                <a:spcPts val="0"/>
              </a:spcAft>
              <a:buClr>
                <a:schemeClr val="dk1"/>
              </a:buClr>
              <a:buSzPts val="2000"/>
              <a:buFont typeface="Arial Narrow"/>
              <a:buChar char="-"/>
            </a:pPr>
            <a:r>
              <a:rPr lang="es" sz="2000" b="0" i="0" u="none" strike="noStrike" cap="none">
                <a:solidFill>
                  <a:schemeClr val="dk1"/>
                </a:solidFill>
                <a:latin typeface="Arial Narrow"/>
                <a:ea typeface="Arial Narrow"/>
                <a:cs typeface="Arial Narrow"/>
                <a:sym typeface="Arial Narrow"/>
              </a:rPr>
              <a:t>Biblia</a:t>
            </a:r>
            <a:endParaRPr sz="2000" b="0" i="0" u="none" strike="noStrike" cap="none">
              <a:solidFill>
                <a:schemeClr val="dk1"/>
              </a:solidFill>
              <a:latin typeface="Arial Narrow"/>
              <a:ea typeface="Arial Narrow"/>
              <a:cs typeface="Arial Narrow"/>
              <a:sym typeface="Arial Narrow"/>
            </a:endParaRPr>
          </a:p>
          <a:p>
            <a:pPr marL="457200" marR="0" lvl="0" indent="-355600" algn="just" rtl="0">
              <a:lnSpc>
                <a:spcPct val="100000"/>
              </a:lnSpc>
              <a:spcBef>
                <a:spcPts val="0"/>
              </a:spcBef>
              <a:spcAft>
                <a:spcPts val="0"/>
              </a:spcAft>
              <a:buClr>
                <a:schemeClr val="dk1"/>
              </a:buClr>
              <a:buSzPts val="2000"/>
              <a:buFont typeface="Arial Narrow"/>
              <a:buChar char="-"/>
            </a:pPr>
            <a:r>
              <a:rPr lang="es" sz="2000" b="0" i="0" u="none" strike="noStrike" cap="none">
                <a:solidFill>
                  <a:schemeClr val="dk1"/>
                </a:solidFill>
                <a:latin typeface="Arial Narrow"/>
                <a:ea typeface="Arial Narrow"/>
                <a:cs typeface="Arial Narrow"/>
                <a:sym typeface="Arial Narrow"/>
              </a:rPr>
              <a:t>Franelógrafo</a:t>
            </a:r>
            <a:endParaRPr sz="2000" b="0" i="0" u="none" strike="noStrike" cap="none">
              <a:solidFill>
                <a:schemeClr val="dk1"/>
              </a:solidFill>
              <a:latin typeface="Arial Narrow"/>
              <a:ea typeface="Arial Narrow"/>
              <a:cs typeface="Arial Narrow"/>
              <a:sym typeface="Arial Narrow"/>
            </a:endParaRPr>
          </a:p>
          <a:p>
            <a:pPr marL="457200" marR="0" lvl="0" indent="-355600" algn="just" rtl="0">
              <a:lnSpc>
                <a:spcPct val="100000"/>
              </a:lnSpc>
              <a:spcBef>
                <a:spcPts val="0"/>
              </a:spcBef>
              <a:spcAft>
                <a:spcPts val="0"/>
              </a:spcAft>
              <a:buClr>
                <a:schemeClr val="dk1"/>
              </a:buClr>
              <a:buSzPts val="2000"/>
              <a:buFont typeface="Arial Narrow"/>
              <a:buChar char="-"/>
            </a:pPr>
            <a:r>
              <a:rPr lang="es" sz="2000" b="0" i="0" u="none" strike="noStrike" cap="none">
                <a:solidFill>
                  <a:schemeClr val="dk1"/>
                </a:solidFill>
                <a:latin typeface="Arial Narrow"/>
                <a:ea typeface="Arial Narrow"/>
                <a:cs typeface="Arial Narrow"/>
                <a:sym typeface="Arial Narrow"/>
              </a:rPr>
              <a:t>Pizarra, plumones</a:t>
            </a:r>
            <a:endParaRPr sz="2000" b="0" i="0" u="none" strike="noStrike" cap="none">
              <a:solidFill>
                <a:schemeClr val="dk1"/>
              </a:solidFill>
              <a:latin typeface="Arial Narrow"/>
              <a:ea typeface="Arial Narrow"/>
              <a:cs typeface="Arial Narrow"/>
              <a:sym typeface="Arial Narrow"/>
            </a:endParaRPr>
          </a:p>
          <a:p>
            <a:pPr marL="457200" marR="0" lvl="0" indent="-355600" algn="just" rtl="0">
              <a:lnSpc>
                <a:spcPct val="100000"/>
              </a:lnSpc>
              <a:spcBef>
                <a:spcPts val="0"/>
              </a:spcBef>
              <a:spcAft>
                <a:spcPts val="0"/>
              </a:spcAft>
              <a:buClr>
                <a:schemeClr val="dk1"/>
              </a:buClr>
              <a:buSzPts val="2000"/>
              <a:buFont typeface="Arial Narrow"/>
              <a:buChar char="-"/>
            </a:pPr>
            <a:r>
              <a:rPr lang="es" sz="2000" b="0" i="0" u="none" strike="noStrike" cap="none">
                <a:solidFill>
                  <a:schemeClr val="dk1"/>
                </a:solidFill>
                <a:latin typeface="Arial Narrow"/>
                <a:ea typeface="Arial Narrow"/>
                <a:cs typeface="Arial Narrow"/>
                <a:sym typeface="Arial Narrow"/>
              </a:rPr>
              <a:t>Texto de estudio </a:t>
            </a:r>
            <a:endParaRPr sz="2000" b="0" i="0" u="none" strike="noStrike" cap="none">
              <a:solidFill>
                <a:schemeClr val="dk1"/>
              </a:solidFill>
              <a:latin typeface="Arial Narrow"/>
              <a:ea typeface="Arial Narrow"/>
              <a:cs typeface="Arial Narrow"/>
              <a:sym typeface="Arial Narrow"/>
            </a:endParaRPr>
          </a:p>
          <a:p>
            <a:pPr marL="457200" marR="0" lvl="0" indent="-355600" algn="just" rtl="0">
              <a:lnSpc>
                <a:spcPct val="100000"/>
              </a:lnSpc>
              <a:spcBef>
                <a:spcPts val="0"/>
              </a:spcBef>
              <a:spcAft>
                <a:spcPts val="0"/>
              </a:spcAft>
              <a:buClr>
                <a:schemeClr val="dk1"/>
              </a:buClr>
              <a:buSzPts val="2000"/>
              <a:buFont typeface="Arial Narrow"/>
              <a:buChar char="-"/>
            </a:pPr>
            <a:r>
              <a:rPr lang="es" sz="2000" b="0" i="0" u="none" strike="noStrike" cap="none">
                <a:solidFill>
                  <a:schemeClr val="dk1"/>
                </a:solidFill>
                <a:latin typeface="Arial Narrow"/>
                <a:ea typeface="Arial Narrow"/>
                <a:cs typeface="Arial Narrow"/>
                <a:sym typeface="Arial Narrow"/>
              </a:rPr>
              <a:t>Cuaderno </a:t>
            </a:r>
            <a:endParaRPr sz="2000" b="0" i="0" u="none" strike="noStrike" cap="none">
              <a:solidFill>
                <a:schemeClr val="dk1"/>
              </a:solidFill>
              <a:latin typeface="Arial Narrow"/>
              <a:ea typeface="Arial Narrow"/>
              <a:cs typeface="Arial Narrow"/>
              <a:sym typeface="Arial Narrow"/>
            </a:endParaRPr>
          </a:p>
          <a:p>
            <a:pPr marL="457200" marR="0" lvl="0" indent="-355600" algn="just" rtl="0">
              <a:lnSpc>
                <a:spcPct val="100000"/>
              </a:lnSpc>
              <a:spcBef>
                <a:spcPts val="0"/>
              </a:spcBef>
              <a:spcAft>
                <a:spcPts val="0"/>
              </a:spcAft>
              <a:buClr>
                <a:schemeClr val="dk1"/>
              </a:buClr>
              <a:buSzPts val="2000"/>
              <a:buFont typeface="Arial Narrow"/>
              <a:buChar char="-"/>
            </a:pPr>
            <a:r>
              <a:rPr lang="es" sz="2000" b="0" i="0" u="none" strike="noStrike" cap="none">
                <a:solidFill>
                  <a:schemeClr val="dk1"/>
                </a:solidFill>
                <a:latin typeface="Arial Narrow"/>
                <a:ea typeface="Arial Narrow"/>
                <a:cs typeface="Arial Narrow"/>
                <a:sym typeface="Arial Narrow"/>
              </a:rPr>
              <a:t>Caja mackinder </a:t>
            </a:r>
            <a:endParaRPr sz="2000" b="0" i="0" u="none" strike="noStrike" cap="none">
              <a:solidFill>
                <a:schemeClr val="dk1"/>
              </a:solidFill>
              <a:latin typeface="Arial Narrow"/>
              <a:ea typeface="Arial Narrow"/>
              <a:cs typeface="Arial Narrow"/>
              <a:sym typeface="Arial Narrow"/>
            </a:endParaRPr>
          </a:p>
          <a:p>
            <a:pPr marL="457200" marR="0" lvl="0" indent="-355600" algn="just" rtl="0">
              <a:lnSpc>
                <a:spcPct val="100000"/>
              </a:lnSpc>
              <a:spcBef>
                <a:spcPts val="0"/>
              </a:spcBef>
              <a:spcAft>
                <a:spcPts val="0"/>
              </a:spcAft>
              <a:buClr>
                <a:schemeClr val="dk1"/>
              </a:buClr>
              <a:buSzPts val="2000"/>
              <a:buFont typeface="Arial Narrow"/>
              <a:buChar char="-"/>
            </a:pPr>
            <a:r>
              <a:rPr lang="es" sz="2000" b="0" i="0" u="none" strike="noStrike" cap="none">
                <a:solidFill>
                  <a:schemeClr val="dk1"/>
                </a:solidFill>
                <a:latin typeface="Arial Narrow"/>
                <a:ea typeface="Arial Narrow"/>
                <a:cs typeface="Arial Narrow"/>
                <a:sym typeface="Arial Narrow"/>
              </a:rPr>
              <a:t>Bloques multibase</a:t>
            </a:r>
            <a:endParaRPr sz="2000" b="0" i="0" u="none" strike="noStrike" cap="none">
              <a:solidFill>
                <a:schemeClr val="dk1"/>
              </a:solidFill>
              <a:latin typeface="Arial Narrow"/>
              <a:ea typeface="Arial Narrow"/>
              <a:cs typeface="Arial Narrow"/>
              <a:sym typeface="Arial Narrow"/>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Google Shape;759;g2e30466dc39_0_1394"/>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760" name="Google Shape;760;g2e30466dc39_0_1394"/>
          <p:cNvGraphicFramePr/>
          <p:nvPr/>
        </p:nvGraphicFramePr>
        <p:xfrm>
          <a:off x="88163" y="323850"/>
          <a:ext cx="8986300" cy="4373590"/>
        </p:xfrm>
        <a:graphic>
          <a:graphicData uri="http://schemas.openxmlformats.org/drawingml/2006/table">
            <a:tbl>
              <a:tblPr>
                <a:noFill/>
                <a:tableStyleId>{48D534B0-A0BB-4063-A04C-D9A3B822251B}</a:tableStyleId>
              </a:tblPr>
              <a:tblGrid>
                <a:gridCol w="411900">
                  <a:extLst>
                    <a:ext uri="{9D8B030D-6E8A-4147-A177-3AD203B41FA5}">
                      <a16:colId xmlns:a16="http://schemas.microsoft.com/office/drawing/2014/main" val="20000"/>
                    </a:ext>
                  </a:extLst>
                </a:gridCol>
                <a:gridCol w="1071800">
                  <a:extLst>
                    <a:ext uri="{9D8B030D-6E8A-4147-A177-3AD203B41FA5}">
                      <a16:colId xmlns:a16="http://schemas.microsoft.com/office/drawing/2014/main" val="20001"/>
                    </a:ext>
                  </a:extLst>
                </a:gridCol>
                <a:gridCol w="1071800">
                  <a:extLst>
                    <a:ext uri="{9D8B030D-6E8A-4147-A177-3AD203B41FA5}">
                      <a16:colId xmlns:a16="http://schemas.microsoft.com/office/drawing/2014/main" val="20002"/>
                    </a:ext>
                  </a:extLst>
                </a:gridCol>
                <a:gridCol w="1071800">
                  <a:extLst>
                    <a:ext uri="{9D8B030D-6E8A-4147-A177-3AD203B41FA5}">
                      <a16:colId xmlns:a16="http://schemas.microsoft.com/office/drawing/2014/main" val="20003"/>
                    </a:ext>
                  </a:extLst>
                </a:gridCol>
                <a:gridCol w="1071800">
                  <a:extLst>
                    <a:ext uri="{9D8B030D-6E8A-4147-A177-3AD203B41FA5}">
                      <a16:colId xmlns:a16="http://schemas.microsoft.com/office/drawing/2014/main" val="20004"/>
                    </a:ext>
                  </a:extLst>
                </a:gridCol>
                <a:gridCol w="1049375">
                  <a:extLst>
                    <a:ext uri="{9D8B030D-6E8A-4147-A177-3AD203B41FA5}">
                      <a16:colId xmlns:a16="http://schemas.microsoft.com/office/drawing/2014/main" val="20005"/>
                    </a:ext>
                  </a:extLst>
                </a:gridCol>
                <a:gridCol w="1205150">
                  <a:extLst>
                    <a:ext uri="{9D8B030D-6E8A-4147-A177-3AD203B41FA5}">
                      <a16:colId xmlns:a16="http://schemas.microsoft.com/office/drawing/2014/main" val="20006"/>
                    </a:ext>
                  </a:extLst>
                </a:gridCol>
                <a:gridCol w="960875">
                  <a:extLst>
                    <a:ext uri="{9D8B030D-6E8A-4147-A177-3AD203B41FA5}">
                      <a16:colId xmlns:a16="http://schemas.microsoft.com/office/drawing/2014/main" val="20007"/>
                    </a:ext>
                  </a:extLst>
                </a:gridCol>
                <a:gridCol w="1071800">
                  <a:extLst>
                    <a:ext uri="{9D8B030D-6E8A-4147-A177-3AD203B41FA5}">
                      <a16:colId xmlns:a16="http://schemas.microsoft.com/office/drawing/2014/main" val="20008"/>
                    </a:ext>
                  </a:extLst>
                </a:gridCol>
              </a:tblGrid>
              <a:tr h="512275">
                <a:tc gridSpan="9">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latin typeface="Arial Narrow"/>
                          <a:ea typeface="Arial Narrow"/>
                          <a:cs typeface="Arial Narrow"/>
                          <a:sym typeface="Arial Narrow"/>
                        </a:rPr>
                        <a:t>DESGLOSE</a:t>
                      </a:r>
                      <a:endParaRPr sz="1400" b="1" u="none" strike="noStrike" cap="none">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s" sz="1200" i="1" u="none" strike="noStrike" cap="none">
                          <a:latin typeface="Arial Narrow"/>
                          <a:ea typeface="Arial Narrow"/>
                          <a:cs typeface="Arial Narrow"/>
                          <a:sym typeface="Arial Narrow"/>
                        </a:rPr>
                        <a:t>“Mas buscad primeramente el reino de Dios y su justicia y todo lo demás será por añadidura (Mt. 8:33)</a:t>
                      </a:r>
                      <a:endParaRPr sz="1200" i="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8089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ESENCIAL DE </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CONTEXTO BÍBLICO/ ESCRITOS INSPIRADOS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EJE TEMÁTICO</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 DE 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CONTENIDOS (Del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ORIENTACIONES Y ESTRATEGIAS METODOLÓGICAS (Para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RECURSOS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INDICADORES DE EVALUACIÓN</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1"/>
                  </a:ext>
                </a:extLst>
              </a:tr>
              <a:tr h="274300">
                <a:tc>
                  <a:txBody>
                    <a:bodyPr/>
                    <a:lstStyle/>
                    <a:p>
                      <a:pPr marL="0" marR="0" lvl="0" indent="0" algn="l" rtl="0">
                        <a:lnSpc>
                          <a:spcPct val="100000"/>
                        </a:lnSpc>
                        <a:spcBef>
                          <a:spcPts val="0"/>
                        </a:spcBef>
                        <a:spcAft>
                          <a:spcPts val="0"/>
                        </a:spcAft>
                        <a:buClr>
                          <a:srgbClr val="000000"/>
                        </a:buClr>
                        <a:buSzPts val="600"/>
                        <a:buFont typeface="Arial"/>
                        <a:buNone/>
                      </a:pPr>
                      <a:r>
                        <a:rPr lang="es" sz="600" u="none" strike="noStrike" cap="none">
                          <a:latin typeface="Arial Narrow"/>
                          <a:ea typeface="Arial Narrow"/>
                          <a:cs typeface="Arial Narrow"/>
                          <a:sym typeface="Arial Narrow"/>
                        </a:rPr>
                        <a:t>1</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2"/>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3"/>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4"/>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5"/>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6"/>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7"/>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8"/>
                  </a:ext>
                </a:extLst>
              </a:tr>
              <a:tr h="303900">
                <a:tc rowSpan="3" gridSpan="3">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EVALUACIONES</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rowSpan="3" hMerge="1">
                  <a:txBody>
                    <a:bodyPr/>
                    <a:lstStyle/>
                    <a:p>
                      <a:endParaRPr lang="es-CL"/>
                    </a:p>
                  </a:txBody>
                  <a:tcPr/>
                </a:tc>
                <a:tc rowSpan="3" hMerge="1">
                  <a:txBody>
                    <a:bodyPr/>
                    <a:lstStyle/>
                    <a:p>
                      <a:endParaRPr lang="es-CL"/>
                    </a:p>
                  </a:txBody>
                  <a:tcPr/>
                </a:tc>
                <a:tc gridSpan="6">
                  <a:txBody>
                    <a:bodyPr/>
                    <a:lstStyle/>
                    <a:p>
                      <a:pPr marL="360000" marR="0" lvl="0" indent="0" algn="l" rtl="0">
                        <a:lnSpc>
                          <a:spcPct val="100000"/>
                        </a:lnSpc>
                        <a:spcBef>
                          <a:spcPts val="0"/>
                        </a:spcBef>
                        <a:spcAft>
                          <a:spcPts val="0"/>
                        </a:spcAft>
                        <a:buClr>
                          <a:schemeClr val="dk1"/>
                        </a:buClr>
                        <a:buSzPts val="1100"/>
                        <a:buFont typeface="Arial"/>
                        <a:buNone/>
                      </a:pPr>
                      <a:r>
                        <a:rPr lang="es" sz="900" b="1" u="none" strike="noStrike" cap="none">
                          <a:solidFill>
                            <a:schemeClr val="dk1"/>
                          </a:solidFill>
                          <a:latin typeface="Arial Narrow"/>
                          <a:ea typeface="Arial Narrow"/>
                          <a:cs typeface="Arial Narrow"/>
                          <a:sym typeface="Arial Narrow"/>
                        </a:rPr>
                        <a:t>EVALUACIÓN FORMATIVA</a:t>
                      </a: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9"/>
                  </a:ext>
                </a:extLst>
              </a:tr>
              <a:tr h="29155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DE PROCESO</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0"/>
                  </a:ext>
                </a:extLst>
              </a:tr>
              <a:tr h="30390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SUMATIVA</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1"/>
                  </a:ext>
                </a:extLst>
              </a:tr>
            </a:tbl>
          </a:graphicData>
        </a:graphic>
      </p:graphicFrame>
      <p:sp>
        <p:nvSpPr>
          <p:cNvPr id="761" name="Google Shape;761;g2e30466dc39_0_1394"/>
          <p:cNvSpPr txBox="1"/>
          <p:nvPr/>
        </p:nvSpPr>
        <p:spPr>
          <a:xfrm rot="-5400000">
            <a:off x="-267675" y="964150"/>
            <a:ext cx="1072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SEMANA</a:t>
            </a:r>
            <a:endParaRPr sz="9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LECTIVA N°</a:t>
            </a:r>
            <a:endParaRPr sz="900" b="0" i="0" u="none" strike="noStrike" cap="none">
              <a:solidFill>
                <a:srgbClr val="000000"/>
              </a:solidFill>
              <a:latin typeface="Arial Narrow"/>
              <a:ea typeface="Arial Narrow"/>
              <a:cs typeface="Arial Narrow"/>
              <a:sym typeface="Arial Narrow"/>
            </a:endParaRPr>
          </a:p>
        </p:txBody>
      </p:sp>
      <p:sp>
        <p:nvSpPr>
          <p:cNvPr id="762" name="Google Shape;762;g2e30466dc39_0_1394"/>
          <p:cNvSpPr/>
          <p:nvPr/>
        </p:nvSpPr>
        <p:spPr>
          <a:xfrm>
            <a:off x="45450" y="8864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16</a:t>
            </a:r>
            <a:endParaRPr sz="1100" b="1" i="0" u="none" strike="noStrike" cap="none">
              <a:solidFill>
                <a:schemeClr val="lt1"/>
              </a:solidFill>
              <a:latin typeface="Arial Narrow"/>
              <a:ea typeface="Arial Narrow"/>
              <a:cs typeface="Arial Narrow"/>
              <a:sym typeface="Arial Narrow"/>
            </a:endParaRPr>
          </a:p>
        </p:txBody>
      </p:sp>
      <p:sp>
        <p:nvSpPr>
          <p:cNvPr id="763" name="Google Shape;763;g2e30466dc39_0_1394"/>
          <p:cNvSpPr/>
          <p:nvPr/>
        </p:nvSpPr>
        <p:spPr>
          <a:xfrm>
            <a:off x="502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17</a:t>
            </a:r>
            <a:endParaRPr sz="1100" b="1" i="0" u="none" strike="noStrike" cap="none">
              <a:solidFill>
                <a:schemeClr val="lt1"/>
              </a:solidFill>
              <a:latin typeface="Arial Narrow"/>
              <a:ea typeface="Arial Narrow"/>
              <a:cs typeface="Arial Narrow"/>
              <a:sym typeface="Arial Narrow"/>
            </a:endParaRPr>
          </a:p>
        </p:txBody>
      </p:sp>
      <p:sp>
        <p:nvSpPr>
          <p:cNvPr id="764" name="Google Shape;764;g2e30466dc39_0_1394"/>
          <p:cNvSpPr/>
          <p:nvPr/>
        </p:nvSpPr>
        <p:spPr>
          <a:xfrm>
            <a:off x="15694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18</a:t>
            </a:r>
            <a:endParaRPr sz="1100" b="1" i="0" u="none" strike="noStrike" cap="none">
              <a:solidFill>
                <a:schemeClr val="lt1"/>
              </a:solidFill>
              <a:latin typeface="Arial Narrow"/>
              <a:ea typeface="Arial Narrow"/>
              <a:cs typeface="Arial Narrow"/>
              <a:sym typeface="Arial Narrow"/>
            </a:endParaRPr>
          </a:p>
        </p:txBody>
      </p:sp>
      <p:sp>
        <p:nvSpPr>
          <p:cNvPr id="765" name="Google Shape;765;g2e30466dc39_0_1394"/>
          <p:cNvSpPr/>
          <p:nvPr/>
        </p:nvSpPr>
        <p:spPr>
          <a:xfrm>
            <a:off x="2636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19</a:t>
            </a:r>
            <a:endParaRPr sz="1100" b="1" i="0" u="none" strike="noStrike" cap="none">
              <a:solidFill>
                <a:schemeClr val="lt1"/>
              </a:solidFill>
              <a:latin typeface="Arial Narrow"/>
              <a:ea typeface="Arial Narrow"/>
              <a:cs typeface="Arial Narrow"/>
              <a:sym typeface="Arial Narrow"/>
            </a:endParaRPr>
          </a:p>
        </p:txBody>
      </p:sp>
      <p:sp>
        <p:nvSpPr>
          <p:cNvPr id="766" name="Google Shape;766;g2e30466dc39_0_1394"/>
          <p:cNvSpPr/>
          <p:nvPr/>
        </p:nvSpPr>
        <p:spPr>
          <a:xfrm>
            <a:off x="37030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20</a:t>
            </a:r>
            <a:endParaRPr sz="1100" b="1" i="0" u="none" strike="noStrike" cap="none">
              <a:solidFill>
                <a:schemeClr val="lt1"/>
              </a:solidFill>
              <a:latin typeface="Arial Narrow"/>
              <a:ea typeface="Arial Narrow"/>
              <a:cs typeface="Arial Narrow"/>
              <a:sym typeface="Arial Narrow"/>
            </a:endParaRPr>
          </a:p>
        </p:txBody>
      </p:sp>
      <p:sp>
        <p:nvSpPr>
          <p:cNvPr id="767" name="Google Shape;767;g2e30466dc39_0_1394"/>
          <p:cNvSpPr/>
          <p:nvPr/>
        </p:nvSpPr>
        <p:spPr>
          <a:xfrm>
            <a:off x="4769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21</a:t>
            </a:r>
            <a:endParaRPr sz="1100" b="1" i="0" u="none" strike="noStrike" cap="none">
              <a:solidFill>
                <a:schemeClr val="lt1"/>
              </a:solidFill>
              <a:latin typeface="Arial Narrow"/>
              <a:ea typeface="Arial Narrow"/>
              <a:cs typeface="Arial Narrow"/>
              <a:sym typeface="Arial Narrow"/>
            </a:endParaRPr>
          </a:p>
        </p:txBody>
      </p:sp>
      <p:sp>
        <p:nvSpPr>
          <p:cNvPr id="768" name="Google Shape;768;g2e30466dc39_0_1394"/>
          <p:cNvSpPr/>
          <p:nvPr/>
        </p:nvSpPr>
        <p:spPr>
          <a:xfrm>
            <a:off x="5836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22</a:t>
            </a:r>
            <a:endParaRPr sz="1100" b="1" i="0" u="none" strike="noStrike" cap="none">
              <a:solidFill>
                <a:schemeClr val="lt1"/>
              </a:solidFill>
              <a:latin typeface="Arial Narrow"/>
              <a:ea typeface="Arial Narrow"/>
              <a:cs typeface="Arial Narrow"/>
              <a:sym typeface="Arial Narrow"/>
            </a:endParaRPr>
          </a:p>
        </p:txBody>
      </p:sp>
      <p:sp>
        <p:nvSpPr>
          <p:cNvPr id="769" name="Google Shape;769;g2e30466dc39_0_1394"/>
          <p:cNvSpPr/>
          <p:nvPr/>
        </p:nvSpPr>
        <p:spPr>
          <a:xfrm>
            <a:off x="7055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23</a:t>
            </a:r>
            <a:endParaRPr sz="1100" b="1" i="0" u="none" strike="noStrike" cap="none">
              <a:solidFill>
                <a:schemeClr val="lt1"/>
              </a:solidFill>
              <a:latin typeface="Arial Narrow"/>
              <a:ea typeface="Arial Narrow"/>
              <a:cs typeface="Arial Narrow"/>
              <a:sym typeface="Arial Narrow"/>
            </a:endParaRPr>
          </a:p>
        </p:txBody>
      </p:sp>
      <p:sp>
        <p:nvSpPr>
          <p:cNvPr id="770" name="Google Shape;770;g2e30466dc39_0_1394"/>
          <p:cNvSpPr/>
          <p:nvPr/>
        </p:nvSpPr>
        <p:spPr>
          <a:xfrm>
            <a:off x="7970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24</a:t>
            </a:r>
            <a:endParaRPr sz="1100" b="1" i="0" u="none" strike="noStrike" cap="none">
              <a:solidFill>
                <a:schemeClr val="lt1"/>
              </a:solidFill>
              <a:latin typeface="Arial Narrow"/>
              <a:ea typeface="Arial Narrow"/>
              <a:cs typeface="Arial Narrow"/>
              <a:sym typeface="Arial Narrow"/>
            </a:endParaRPr>
          </a:p>
        </p:txBody>
      </p:sp>
      <p:sp>
        <p:nvSpPr>
          <p:cNvPr id="771" name="Google Shape;771;g2e30466dc39_0_1394"/>
          <p:cNvSpPr/>
          <p:nvPr/>
        </p:nvSpPr>
        <p:spPr>
          <a:xfrm>
            <a:off x="2636250" y="43916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25.3</a:t>
            </a:r>
            <a:endParaRPr sz="1100" b="1" i="0" u="none" strike="noStrike" cap="none">
              <a:solidFill>
                <a:schemeClr val="lt1"/>
              </a:solidFill>
              <a:latin typeface="Arial Narrow"/>
              <a:ea typeface="Arial Narrow"/>
              <a:cs typeface="Arial Narrow"/>
              <a:sym typeface="Arial Narrow"/>
            </a:endParaRPr>
          </a:p>
        </p:txBody>
      </p:sp>
      <p:sp>
        <p:nvSpPr>
          <p:cNvPr id="772" name="Google Shape;772;g2e30466dc39_0_1394"/>
          <p:cNvSpPr/>
          <p:nvPr/>
        </p:nvSpPr>
        <p:spPr>
          <a:xfrm>
            <a:off x="2636250" y="40868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25.2</a:t>
            </a:r>
            <a:endParaRPr sz="1100" b="1" i="0" u="none" strike="noStrike" cap="none">
              <a:solidFill>
                <a:schemeClr val="lt1"/>
              </a:solidFill>
              <a:latin typeface="Arial Narrow"/>
              <a:ea typeface="Arial Narrow"/>
              <a:cs typeface="Arial Narrow"/>
              <a:sym typeface="Arial Narrow"/>
            </a:endParaRPr>
          </a:p>
        </p:txBody>
      </p:sp>
      <p:sp>
        <p:nvSpPr>
          <p:cNvPr id="773" name="Google Shape;773;g2e30466dc39_0_1394"/>
          <p:cNvSpPr/>
          <p:nvPr/>
        </p:nvSpPr>
        <p:spPr>
          <a:xfrm>
            <a:off x="2636250" y="37820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25.1</a:t>
            </a:r>
            <a:endParaRPr sz="1100" b="1" i="0" u="none" strike="noStrike" cap="none">
              <a:solidFill>
                <a:schemeClr val="lt1"/>
              </a:solidFill>
              <a:latin typeface="Arial Narrow"/>
              <a:ea typeface="Arial Narrow"/>
              <a:cs typeface="Arial Narrow"/>
              <a:sym typeface="Arial Narrow"/>
            </a:endParaRPr>
          </a:p>
        </p:txBody>
      </p:sp>
      <p:sp>
        <p:nvSpPr>
          <p:cNvPr id="774" name="Google Shape;774;g2e30466dc39_0_1394"/>
          <p:cNvSpPr/>
          <p:nvPr/>
        </p:nvSpPr>
        <p:spPr>
          <a:xfrm>
            <a:off x="45450" y="37820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a:t>
            </a:r>
            <a:endParaRPr sz="1100" b="1" i="0" u="none" strike="noStrike" cap="none">
              <a:solidFill>
                <a:schemeClr val="lt1"/>
              </a:solidFill>
              <a:latin typeface="Arial Narrow"/>
              <a:ea typeface="Arial Narrow"/>
              <a:cs typeface="Arial Narrow"/>
              <a:sym typeface="Arial Narrow"/>
            </a:endParaRPr>
          </a:p>
        </p:txBody>
      </p:sp>
      <p:pic>
        <p:nvPicPr>
          <p:cNvPr id="775" name="Google Shape;775;g2e30466dc39_0_1394"/>
          <p:cNvPicPr preferRelativeResize="0"/>
          <p:nvPr/>
        </p:nvPicPr>
        <p:blipFill rotWithShape="1">
          <a:blip r:embed="rId4">
            <a:alphaModFix/>
          </a:blip>
          <a:srcRect/>
          <a:stretch/>
        </p:blipFill>
        <p:spPr>
          <a:xfrm rot="4405800">
            <a:off x="8160075" y="1844375"/>
            <a:ext cx="413525" cy="478725"/>
          </a:xfrm>
          <a:prstGeom prst="rect">
            <a:avLst/>
          </a:prstGeom>
          <a:noFill/>
          <a:ln>
            <a:noFill/>
          </a:ln>
        </p:spPr>
      </p:pic>
      <p:sp>
        <p:nvSpPr>
          <p:cNvPr id="776" name="Google Shape;776;g2e30466dc39_0_1394"/>
          <p:cNvSpPr txBox="1"/>
          <p:nvPr/>
        </p:nvSpPr>
        <p:spPr>
          <a:xfrm>
            <a:off x="499275" y="2308650"/>
            <a:ext cx="8118900" cy="1723800"/>
          </a:xfrm>
          <a:prstGeom prst="rect">
            <a:avLst/>
          </a:prstGeom>
          <a:solidFill>
            <a:srgbClr val="FFFFFF"/>
          </a:solidFill>
          <a:ln w="76200" cap="flat" cmpd="sng">
            <a:solidFill>
              <a:srgbClr val="F1C232"/>
            </a:solidFill>
            <a:prstDash val="solid"/>
            <a:round/>
            <a:headEnd type="none" w="sm" len="sm"/>
            <a:tailEnd type="none" w="sm" len="sm"/>
          </a:ln>
        </p:spPr>
        <p:txBody>
          <a:bodyPr spcFirstLastPara="1" wrap="square" lIns="91425" tIns="91425" rIns="91425" bIns="91425" anchor="t" anchorCtr="0">
            <a:spAutoFit/>
          </a:bodyPr>
          <a:lstStyle/>
          <a:p>
            <a:pPr marL="457200" marR="0" lvl="0" indent="-355600" algn="just" rtl="0">
              <a:lnSpc>
                <a:spcPct val="100000"/>
              </a:lnSpc>
              <a:spcBef>
                <a:spcPts val="0"/>
              </a:spcBef>
              <a:spcAft>
                <a:spcPts val="0"/>
              </a:spcAft>
              <a:buClr>
                <a:schemeClr val="dk1"/>
              </a:buClr>
              <a:buSzPts val="2000"/>
              <a:buFont typeface="Arial Narrow"/>
              <a:buChar char="-"/>
            </a:pPr>
            <a:r>
              <a:rPr lang="es" sz="2000" b="0" i="0" u="none" strike="noStrike" cap="none">
                <a:solidFill>
                  <a:schemeClr val="dk1"/>
                </a:solidFill>
                <a:latin typeface="Arial Narrow"/>
                <a:ea typeface="Arial Narrow"/>
                <a:cs typeface="Arial Narrow"/>
                <a:sym typeface="Arial Narrow"/>
              </a:rPr>
              <a:t>Cuentan de 5 en 5 y de 10 en 10 números hasta 100. </a:t>
            </a:r>
            <a:endParaRPr sz="2000" b="0" i="0" u="none" strike="noStrike" cap="none">
              <a:solidFill>
                <a:schemeClr val="dk1"/>
              </a:solidFill>
              <a:latin typeface="Arial Narrow"/>
              <a:ea typeface="Arial Narrow"/>
              <a:cs typeface="Arial Narrow"/>
              <a:sym typeface="Arial Narrow"/>
            </a:endParaRPr>
          </a:p>
          <a:p>
            <a:pPr marL="457200" marR="0" lvl="0" indent="-355600" algn="just" rtl="0">
              <a:lnSpc>
                <a:spcPct val="100000"/>
              </a:lnSpc>
              <a:spcBef>
                <a:spcPts val="0"/>
              </a:spcBef>
              <a:spcAft>
                <a:spcPts val="0"/>
              </a:spcAft>
              <a:buClr>
                <a:schemeClr val="dk1"/>
              </a:buClr>
              <a:buSzPts val="2000"/>
              <a:buFont typeface="Arial Narrow"/>
              <a:buChar char="-"/>
            </a:pPr>
            <a:r>
              <a:rPr lang="es" sz="2000" b="0" i="0" u="none" strike="noStrike" cap="none">
                <a:solidFill>
                  <a:schemeClr val="dk1"/>
                </a:solidFill>
                <a:latin typeface="Arial Narrow"/>
                <a:ea typeface="Arial Narrow"/>
                <a:cs typeface="Arial Narrow"/>
                <a:sym typeface="Arial Narrow"/>
              </a:rPr>
              <a:t>Cuentan números de 2 en 2 y de 5 en 5 por tramos hasta 100. Por ejemplo, de 2 en 2, de 5 en 5 desde 75 a 90. </a:t>
            </a:r>
            <a:endParaRPr sz="2000" b="0" i="0" u="none" strike="noStrike" cap="none">
              <a:solidFill>
                <a:schemeClr val="dk1"/>
              </a:solidFill>
              <a:latin typeface="Arial Narrow"/>
              <a:ea typeface="Arial Narrow"/>
              <a:cs typeface="Arial Narrow"/>
              <a:sym typeface="Arial Narrow"/>
            </a:endParaRPr>
          </a:p>
          <a:p>
            <a:pPr marL="457200" marR="0" lvl="0" indent="-355600" algn="just" rtl="0">
              <a:lnSpc>
                <a:spcPct val="100000"/>
              </a:lnSpc>
              <a:spcBef>
                <a:spcPts val="0"/>
              </a:spcBef>
              <a:spcAft>
                <a:spcPts val="0"/>
              </a:spcAft>
              <a:buClr>
                <a:schemeClr val="dk1"/>
              </a:buClr>
              <a:buSzPts val="2000"/>
              <a:buFont typeface="Arial Narrow"/>
              <a:buChar char="-"/>
            </a:pPr>
            <a:r>
              <a:rPr lang="es" sz="2000" b="0" i="0" u="none" strike="noStrike" cap="none">
                <a:solidFill>
                  <a:schemeClr val="dk1"/>
                </a:solidFill>
                <a:latin typeface="Arial Narrow"/>
                <a:ea typeface="Arial Narrow"/>
                <a:cs typeface="Arial Narrow"/>
                <a:sym typeface="Arial Narrow"/>
              </a:rPr>
              <a:t>Cuentan números hacia atrás por tramos de 2 en 2, de 5 en 5 y de 10 en 10. Por ejemplo, desde 85 a 70.</a:t>
            </a:r>
            <a:endParaRPr sz="2000" b="0" i="0" u="none" strike="noStrike" cap="none">
              <a:solidFill>
                <a:schemeClr val="dk1"/>
              </a:solidFill>
              <a:latin typeface="Arial Narrow"/>
              <a:ea typeface="Arial Narrow"/>
              <a:cs typeface="Arial Narrow"/>
              <a:sym typeface="Arial Narrow"/>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g2e30466dc39_0_1481"/>
          <p:cNvPicPr preferRelativeResize="0"/>
          <p:nvPr/>
        </p:nvPicPr>
        <p:blipFill rotWithShape="1">
          <a:blip r:embed="rId3">
            <a:alphaModFix/>
          </a:blip>
          <a:srcRect b="21537"/>
          <a:stretch/>
        </p:blipFill>
        <p:spPr>
          <a:xfrm>
            <a:off x="0" y="-30775"/>
            <a:ext cx="9144003" cy="5174274"/>
          </a:xfrm>
          <a:prstGeom prst="rect">
            <a:avLst/>
          </a:prstGeom>
          <a:noFill/>
          <a:ln>
            <a:noFill/>
          </a:ln>
        </p:spPr>
      </p:pic>
      <p:pic>
        <p:nvPicPr>
          <p:cNvPr id="88" name="Google Shape;88;g2e30466dc39_0_1481"/>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sp>
        <p:nvSpPr>
          <p:cNvPr id="89" name="Google Shape;89;g2e30466dc39_0_1481"/>
          <p:cNvSpPr txBox="1"/>
          <p:nvPr/>
        </p:nvSpPr>
        <p:spPr>
          <a:xfrm>
            <a:off x="3110900" y="1159925"/>
            <a:ext cx="5639100" cy="3000791"/>
          </a:xfrm>
          <a:prstGeom prst="rect">
            <a:avLst/>
          </a:prstGeom>
          <a:solidFill>
            <a:srgbClr val="EFEFEF">
              <a:alpha val="87058"/>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s" sz="3100" b="1" i="0" u="none" strike="noStrike" cap="none" dirty="0">
                <a:solidFill>
                  <a:schemeClr val="dk1"/>
                </a:solidFill>
                <a:latin typeface="Oswald"/>
                <a:ea typeface="Oswald"/>
                <a:cs typeface="Oswald"/>
                <a:sym typeface="Oswald"/>
              </a:rPr>
              <a:t>ESENCIALES CURRICULARES</a:t>
            </a:r>
            <a:endParaRPr sz="3100" b="1" i="0" u="none" strike="noStrike" cap="none" dirty="0">
              <a:solidFill>
                <a:schemeClr val="dk1"/>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dirty="0">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1900"/>
              <a:buFont typeface="Arial"/>
              <a:buNone/>
            </a:pPr>
            <a:r>
              <a:rPr lang="es" sz="1900" b="1" i="0" u="none" strike="noStrike" cap="none" dirty="0">
                <a:solidFill>
                  <a:schemeClr val="dk1"/>
                </a:solidFill>
                <a:latin typeface="Arial Narrow"/>
                <a:ea typeface="Arial Narrow"/>
                <a:cs typeface="Arial Narrow"/>
                <a:sym typeface="Arial Narrow"/>
              </a:rPr>
              <a:t>“</a:t>
            </a:r>
            <a:r>
              <a:rPr lang="es" sz="1900" b="1" dirty="0">
                <a:solidFill>
                  <a:schemeClr val="dk1"/>
                </a:solidFill>
                <a:latin typeface="Arial Narrow"/>
                <a:ea typeface="Arial Narrow"/>
                <a:cs typeface="Arial Narrow"/>
                <a:sym typeface="Arial Narrow"/>
              </a:rPr>
              <a:t>S</a:t>
            </a:r>
            <a:r>
              <a:rPr lang="es" sz="1900" b="1" i="0" u="none" strike="noStrike" cap="none" dirty="0">
                <a:solidFill>
                  <a:schemeClr val="dk1"/>
                </a:solidFill>
                <a:latin typeface="Arial Narrow"/>
                <a:ea typeface="Arial Narrow"/>
                <a:cs typeface="Arial Narrow"/>
                <a:sym typeface="Arial Narrow"/>
              </a:rPr>
              <a:t>on los contenidos y saberes, prácticas, experiencias y habilidades de aprendizaje, que no pueden omitirse en la propuesta formativa de cada establecimiento educacional”.</a:t>
            </a:r>
          </a:p>
          <a:p>
            <a:pPr marL="0" marR="0" lvl="0" indent="0" algn="just" rtl="0">
              <a:lnSpc>
                <a:spcPct val="100000"/>
              </a:lnSpc>
              <a:spcBef>
                <a:spcPts val="0"/>
              </a:spcBef>
              <a:spcAft>
                <a:spcPts val="0"/>
              </a:spcAft>
              <a:buClr>
                <a:srgbClr val="000000"/>
              </a:buClr>
              <a:buSzPts val="1900"/>
              <a:buFont typeface="Arial"/>
              <a:buNone/>
            </a:pPr>
            <a:r>
              <a:rPr lang="es" sz="1900" b="1" dirty="0">
                <a:solidFill>
                  <a:schemeClr val="dk1"/>
                </a:solidFill>
                <a:latin typeface="Arial Narrow"/>
                <a:ea typeface="Arial Narrow"/>
                <a:cs typeface="Arial Narrow"/>
                <a:sym typeface="Arial Narrow"/>
              </a:rPr>
              <a:t>“Es el abordaje curricular para la Integración de la Fe en la enseñanza desde las propuestas pedagógicas al interior del aula y fuera de ella” </a:t>
            </a:r>
            <a:endParaRPr sz="1900" b="1" i="0" u="none" strike="noStrike" cap="none" dirty="0">
              <a:solidFill>
                <a:schemeClr val="dk1"/>
              </a:solidFill>
              <a:latin typeface="Arial Narrow"/>
              <a:ea typeface="Arial Narrow"/>
              <a:cs typeface="Arial Narrow"/>
              <a:sym typeface="Arial Narrow"/>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g2e30466dc39_0_1415"/>
          <p:cNvPicPr preferRelativeResize="0"/>
          <p:nvPr/>
        </p:nvPicPr>
        <p:blipFill rotWithShape="1">
          <a:blip r:embed="rId3">
            <a:alphaModFix/>
          </a:blip>
          <a:srcRect t="41818" b="14043"/>
          <a:stretch/>
        </p:blipFill>
        <p:spPr>
          <a:xfrm>
            <a:off x="0" y="0"/>
            <a:ext cx="9144000" cy="5134449"/>
          </a:xfrm>
          <a:prstGeom prst="rect">
            <a:avLst/>
          </a:prstGeom>
          <a:noFill/>
          <a:ln>
            <a:noFill/>
          </a:ln>
        </p:spPr>
      </p:pic>
      <p:graphicFrame>
        <p:nvGraphicFramePr>
          <p:cNvPr id="782" name="Google Shape;782;g2e30466dc39_0_1415"/>
          <p:cNvGraphicFramePr/>
          <p:nvPr/>
        </p:nvGraphicFramePr>
        <p:xfrm>
          <a:off x="88163" y="323850"/>
          <a:ext cx="8986300" cy="4373590"/>
        </p:xfrm>
        <a:graphic>
          <a:graphicData uri="http://schemas.openxmlformats.org/drawingml/2006/table">
            <a:tbl>
              <a:tblPr>
                <a:noFill/>
                <a:tableStyleId>{48D534B0-A0BB-4063-A04C-D9A3B822251B}</a:tableStyleId>
              </a:tblPr>
              <a:tblGrid>
                <a:gridCol w="411900">
                  <a:extLst>
                    <a:ext uri="{9D8B030D-6E8A-4147-A177-3AD203B41FA5}">
                      <a16:colId xmlns:a16="http://schemas.microsoft.com/office/drawing/2014/main" val="20000"/>
                    </a:ext>
                  </a:extLst>
                </a:gridCol>
                <a:gridCol w="1071800">
                  <a:extLst>
                    <a:ext uri="{9D8B030D-6E8A-4147-A177-3AD203B41FA5}">
                      <a16:colId xmlns:a16="http://schemas.microsoft.com/office/drawing/2014/main" val="20001"/>
                    </a:ext>
                  </a:extLst>
                </a:gridCol>
                <a:gridCol w="1071800">
                  <a:extLst>
                    <a:ext uri="{9D8B030D-6E8A-4147-A177-3AD203B41FA5}">
                      <a16:colId xmlns:a16="http://schemas.microsoft.com/office/drawing/2014/main" val="20002"/>
                    </a:ext>
                  </a:extLst>
                </a:gridCol>
                <a:gridCol w="1071800">
                  <a:extLst>
                    <a:ext uri="{9D8B030D-6E8A-4147-A177-3AD203B41FA5}">
                      <a16:colId xmlns:a16="http://schemas.microsoft.com/office/drawing/2014/main" val="20003"/>
                    </a:ext>
                  </a:extLst>
                </a:gridCol>
                <a:gridCol w="1071800">
                  <a:extLst>
                    <a:ext uri="{9D8B030D-6E8A-4147-A177-3AD203B41FA5}">
                      <a16:colId xmlns:a16="http://schemas.microsoft.com/office/drawing/2014/main" val="20004"/>
                    </a:ext>
                  </a:extLst>
                </a:gridCol>
                <a:gridCol w="1049375">
                  <a:extLst>
                    <a:ext uri="{9D8B030D-6E8A-4147-A177-3AD203B41FA5}">
                      <a16:colId xmlns:a16="http://schemas.microsoft.com/office/drawing/2014/main" val="20005"/>
                    </a:ext>
                  </a:extLst>
                </a:gridCol>
                <a:gridCol w="1205150">
                  <a:extLst>
                    <a:ext uri="{9D8B030D-6E8A-4147-A177-3AD203B41FA5}">
                      <a16:colId xmlns:a16="http://schemas.microsoft.com/office/drawing/2014/main" val="20006"/>
                    </a:ext>
                  </a:extLst>
                </a:gridCol>
                <a:gridCol w="960875">
                  <a:extLst>
                    <a:ext uri="{9D8B030D-6E8A-4147-A177-3AD203B41FA5}">
                      <a16:colId xmlns:a16="http://schemas.microsoft.com/office/drawing/2014/main" val="20007"/>
                    </a:ext>
                  </a:extLst>
                </a:gridCol>
                <a:gridCol w="1071800">
                  <a:extLst>
                    <a:ext uri="{9D8B030D-6E8A-4147-A177-3AD203B41FA5}">
                      <a16:colId xmlns:a16="http://schemas.microsoft.com/office/drawing/2014/main" val="20008"/>
                    </a:ext>
                  </a:extLst>
                </a:gridCol>
              </a:tblGrid>
              <a:tr h="512275">
                <a:tc gridSpan="9">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latin typeface="Arial Narrow"/>
                          <a:ea typeface="Arial Narrow"/>
                          <a:cs typeface="Arial Narrow"/>
                          <a:sym typeface="Arial Narrow"/>
                        </a:rPr>
                        <a:t>DESGLOSE</a:t>
                      </a:r>
                      <a:endParaRPr sz="1400" b="1" u="none" strike="noStrike" cap="none">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s" sz="1200" i="1" u="none" strike="noStrike" cap="none">
                          <a:latin typeface="Arial Narrow"/>
                          <a:ea typeface="Arial Narrow"/>
                          <a:cs typeface="Arial Narrow"/>
                          <a:sym typeface="Arial Narrow"/>
                        </a:rPr>
                        <a:t>“Mas buscad primeramente el reino de Dios y su justicia y todo lo demás será por añadidura (Mt. 8:33)</a:t>
                      </a:r>
                      <a:endParaRPr sz="1200" i="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8089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ESENCIAL DE </a:t>
                      </a:r>
                      <a:endParaRPr sz="900" b="1" u="none" strike="noStrike" cap="none">
                        <a:latin typeface="Arial Narrow"/>
                        <a:ea typeface="Arial Narrow"/>
                        <a:cs typeface="Arial Narrow"/>
                        <a:sym typeface="Arial Narrow"/>
                      </a:endParaRPr>
                    </a:p>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CONTEXTO BÍBLICO/ ESCRITOS INSPIRADOS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EJE TEMÁTICO</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OBJETIVO DE APRENDIZAJE</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CONTENIDOS (Del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ORIENTACIONES Y ESTRATEGIAS METODOLÓGICAS (Para OEA y OA)</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RECURSOS</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latin typeface="Arial Narrow"/>
                          <a:ea typeface="Arial Narrow"/>
                          <a:cs typeface="Arial Narrow"/>
                          <a:sym typeface="Arial Narrow"/>
                        </a:rPr>
                        <a:t>INDICADORES DE EVALUACIÓN</a:t>
                      </a:r>
                      <a:endParaRPr sz="9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1"/>
                  </a:ext>
                </a:extLst>
              </a:tr>
              <a:tr h="274300">
                <a:tc>
                  <a:txBody>
                    <a:bodyPr/>
                    <a:lstStyle/>
                    <a:p>
                      <a:pPr marL="0" marR="0" lvl="0" indent="0" algn="l" rtl="0">
                        <a:lnSpc>
                          <a:spcPct val="100000"/>
                        </a:lnSpc>
                        <a:spcBef>
                          <a:spcPts val="0"/>
                        </a:spcBef>
                        <a:spcAft>
                          <a:spcPts val="0"/>
                        </a:spcAft>
                        <a:buClr>
                          <a:srgbClr val="000000"/>
                        </a:buClr>
                        <a:buSzPts val="600"/>
                        <a:buFont typeface="Arial"/>
                        <a:buNone/>
                      </a:pPr>
                      <a:r>
                        <a:rPr lang="es" sz="600" u="none" strike="noStrike" cap="none">
                          <a:latin typeface="Arial Narrow"/>
                          <a:ea typeface="Arial Narrow"/>
                          <a:cs typeface="Arial Narrow"/>
                          <a:sym typeface="Arial Narrow"/>
                        </a:rPr>
                        <a:t>1</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2"/>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3"/>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4"/>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5"/>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6"/>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7"/>
                  </a:ext>
                </a:extLst>
              </a:tr>
              <a:tr h="274300">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a:txBody>
                    <a:bodyPr/>
                    <a:lstStyle/>
                    <a:p>
                      <a:pPr marL="179999" marR="0" lvl="0" indent="0" algn="l" rtl="0">
                        <a:lnSpc>
                          <a:spcPct val="100000"/>
                        </a:lnSpc>
                        <a:spcBef>
                          <a:spcPts val="0"/>
                        </a:spcBef>
                        <a:spcAft>
                          <a:spcPts val="0"/>
                        </a:spcAft>
                        <a:buClr>
                          <a:srgbClr val="000000"/>
                        </a:buClr>
                        <a:buSzPts val="600"/>
                        <a:buFont typeface="Arial"/>
                        <a:buNone/>
                      </a:pPr>
                      <a:endParaRPr sz="600" b="1" u="none" strike="noStrike" cap="none">
                        <a:latin typeface="Arial Narrow"/>
                        <a:ea typeface="Arial Narrow"/>
                        <a:cs typeface="Arial Narrow"/>
                        <a:sym typeface="Arial Narrow"/>
                      </a:endParaRPr>
                    </a:p>
                  </a:txBody>
                  <a:tcPr marL="91425" marR="91425" marT="91425" marB="91425">
                    <a:solidFill>
                      <a:srgbClr val="E4F3F6"/>
                    </a:solidFill>
                  </a:tcPr>
                </a:tc>
                <a:extLst>
                  <a:ext uri="{0D108BD9-81ED-4DB2-BD59-A6C34878D82A}">
                    <a16:rowId xmlns:a16="http://schemas.microsoft.com/office/drawing/2014/main" val="10008"/>
                  </a:ext>
                </a:extLst>
              </a:tr>
              <a:tr h="303900">
                <a:tc rowSpan="3" gridSpan="3">
                  <a:txBody>
                    <a:bodyPr/>
                    <a:lstStyle/>
                    <a:p>
                      <a:pPr marL="179999"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EVALUACIONES</a:t>
                      </a:r>
                      <a:endParaRPr sz="600" u="none" strike="noStrike" cap="none">
                        <a:latin typeface="Arial Narrow"/>
                        <a:ea typeface="Arial Narrow"/>
                        <a:cs typeface="Arial Narrow"/>
                        <a:sym typeface="Arial Narrow"/>
                      </a:endParaRPr>
                    </a:p>
                  </a:txBody>
                  <a:tcPr marL="91425" marR="91425" marT="91425" marB="91425">
                    <a:solidFill>
                      <a:srgbClr val="E4F3F6"/>
                    </a:solidFill>
                  </a:tcPr>
                </a:tc>
                <a:tc rowSpan="3" hMerge="1">
                  <a:txBody>
                    <a:bodyPr/>
                    <a:lstStyle/>
                    <a:p>
                      <a:endParaRPr lang="es-CL"/>
                    </a:p>
                  </a:txBody>
                  <a:tcPr/>
                </a:tc>
                <a:tc rowSpan="3" hMerge="1">
                  <a:txBody>
                    <a:bodyPr/>
                    <a:lstStyle/>
                    <a:p>
                      <a:endParaRPr lang="es-CL"/>
                    </a:p>
                  </a:txBody>
                  <a:tcPr/>
                </a:tc>
                <a:tc gridSpan="6">
                  <a:txBody>
                    <a:bodyPr/>
                    <a:lstStyle/>
                    <a:p>
                      <a:pPr marL="360000" marR="0" lvl="0" indent="0" algn="l" rtl="0">
                        <a:lnSpc>
                          <a:spcPct val="100000"/>
                        </a:lnSpc>
                        <a:spcBef>
                          <a:spcPts val="0"/>
                        </a:spcBef>
                        <a:spcAft>
                          <a:spcPts val="0"/>
                        </a:spcAft>
                        <a:buClr>
                          <a:schemeClr val="dk1"/>
                        </a:buClr>
                        <a:buSzPts val="1100"/>
                        <a:buFont typeface="Arial"/>
                        <a:buNone/>
                      </a:pPr>
                      <a:r>
                        <a:rPr lang="es" sz="900" b="1" u="none" strike="noStrike" cap="none">
                          <a:solidFill>
                            <a:schemeClr val="dk1"/>
                          </a:solidFill>
                          <a:latin typeface="Arial Narrow"/>
                          <a:ea typeface="Arial Narrow"/>
                          <a:cs typeface="Arial Narrow"/>
                          <a:sym typeface="Arial Narrow"/>
                        </a:rPr>
                        <a:t>EVALUACIÓN FORMATIVA</a:t>
                      </a:r>
                      <a:endParaRPr sz="600" b="1" u="none" strike="noStrike" cap="none">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9"/>
                  </a:ext>
                </a:extLst>
              </a:tr>
              <a:tr h="29155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DE PROCESO</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0"/>
                  </a:ext>
                </a:extLst>
              </a:tr>
              <a:tr h="303900">
                <a:tc gridSpan="3" vMerge="1">
                  <a:txBody>
                    <a:bodyPr/>
                    <a:lstStyle/>
                    <a:p>
                      <a:endParaRPr lang="es-CL"/>
                    </a:p>
                  </a:txBody>
                  <a:tcPr/>
                </a:tc>
                <a:tc hMerge="1" vMerge="1">
                  <a:txBody>
                    <a:bodyPr/>
                    <a:lstStyle/>
                    <a:p>
                      <a:endParaRPr lang="es-CL"/>
                    </a:p>
                  </a:txBody>
                  <a:tcPr/>
                </a:tc>
                <a:tc hMerge="1" vMerge="1">
                  <a:txBody>
                    <a:bodyPr/>
                    <a:lstStyle/>
                    <a:p>
                      <a:endParaRPr lang="es-CL"/>
                    </a:p>
                  </a:txBody>
                  <a:tcPr/>
                </a:tc>
                <a:tc gridSpan="6">
                  <a:txBody>
                    <a:bodyPr/>
                    <a:lstStyle/>
                    <a:p>
                      <a:pPr marL="360000" marR="0" lvl="0" indent="0" algn="l" rtl="0">
                        <a:lnSpc>
                          <a:spcPct val="100000"/>
                        </a:lnSpc>
                        <a:spcBef>
                          <a:spcPts val="0"/>
                        </a:spcBef>
                        <a:spcAft>
                          <a:spcPts val="0"/>
                        </a:spcAft>
                        <a:buClr>
                          <a:srgbClr val="000000"/>
                        </a:buClr>
                        <a:buSzPts val="900"/>
                        <a:buFont typeface="Arial"/>
                        <a:buNone/>
                      </a:pPr>
                      <a:r>
                        <a:rPr lang="es" sz="900" b="1" u="none" strike="noStrike" cap="none">
                          <a:solidFill>
                            <a:schemeClr val="dk1"/>
                          </a:solidFill>
                          <a:latin typeface="Arial Narrow"/>
                          <a:ea typeface="Arial Narrow"/>
                          <a:cs typeface="Arial Narrow"/>
                          <a:sym typeface="Arial Narrow"/>
                        </a:rPr>
                        <a:t>EVALUACIÓN SUMATIVA</a:t>
                      </a:r>
                      <a:endParaRPr sz="900" b="1" u="none" strike="noStrike" cap="none">
                        <a:solidFill>
                          <a:schemeClr val="dk1"/>
                        </a:solidFill>
                        <a:latin typeface="Arial Narrow"/>
                        <a:ea typeface="Arial Narrow"/>
                        <a:cs typeface="Arial Narrow"/>
                        <a:sym typeface="Arial Narrow"/>
                      </a:endParaRPr>
                    </a:p>
                  </a:txBody>
                  <a:tcPr marL="91425" marR="91425" marT="91425" marB="91425">
                    <a:solidFill>
                      <a:srgbClr val="E4F3F6"/>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1"/>
                  </a:ext>
                </a:extLst>
              </a:tr>
            </a:tbl>
          </a:graphicData>
        </a:graphic>
      </p:graphicFrame>
      <p:sp>
        <p:nvSpPr>
          <p:cNvPr id="783" name="Google Shape;783;g2e30466dc39_0_1415"/>
          <p:cNvSpPr txBox="1"/>
          <p:nvPr/>
        </p:nvSpPr>
        <p:spPr>
          <a:xfrm rot="-5400000">
            <a:off x="-267675" y="964150"/>
            <a:ext cx="1072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SEMANA</a:t>
            </a:r>
            <a:endParaRPr sz="9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000000"/>
                </a:solidFill>
                <a:latin typeface="Arial Narrow"/>
                <a:ea typeface="Arial Narrow"/>
                <a:cs typeface="Arial Narrow"/>
                <a:sym typeface="Arial Narrow"/>
              </a:rPr>
              <a:t>LECTIVA N°</a:t>
            </a:r>
            <a:endParaRPr sz="900" b="0" i="0" u="none" strike="noStrike" cap="none">
              <a:solidFill>
                <a:srgbClr val="000000"/>
              </a:solidFill>
              <a:latin typeface="Arial Narrow"/>
              <a:ea typeface="Arial Narrow"/>
              <a:cs typeface="Arial Narrow"/>
              <a:sym typeface="Arial Narrow"/>
            </a:endParaRPr>
          </a:p>
        </p:txBody>
      </p:sp>
      <p:sp>
        <p:nvSpPr>
          <p:cNvPr id="784" name="Google Shape;784;g2e30466dc39_0_1415"/>
          <p:cNvSpPr/>
          <p:nvPr/>
        </p:nvSpPr>
        <p:spPr>
          <a:xfrm>
            <a:off x="45450" y="8864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16</a:t>
            </a:r>
            <a:endParaRPr sz="1100" b="1" i="0" u="none" strike="noStrike" cap="none">
              <a:solidFill>
                <a:schemeClr val="lt1"/>
              </a:solidFill>
              <a:latin typeface="Arial Narrow"/>
              <a:ea typeface="Arial Narrow"/>
              <a:cs typeface="Arial Narrow"/>
              <a:sym typeface="Arial Narrow"/>
            </a:endParaRPr>
          </a:p>
        </p:txBody>
      </p:sp>
      <p:sp>
        <p:nvSpPr>
          <p:cNvPr id="785" name="Google Shape;785;g2e30466dc39_0_1415"/>
          <p:cNvSpPr/>
          <p:nvPr/>
        </p:nvSpPr>
        <p:spPr>
          <a:xfrm>
            <a:off x="502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17</a:t>
            </a:r>
            <a:endParaRPr sz="1100" b="1" i="0" u="none" strike="noStrike" cap="none">
              <a:solidFill>
                <a:schemeClr val="lt1"/>
              </a:solidFill>
              <a:latin typeface="Arial Narrow"/>
              <a:ea typeface="Arial Narrow"/>
              <a:cs typeface="Arial Narrow"/>
              <a:sym typeface="Arial Narrow"/>
            </a:endParaRPr>
          </a:p>
        </p:txBody>
      </p:sp>
      <p:sp>
        <p:nvSpPr>
          <p:cNvPr id="786" name="Google Shape;786;g2e30466dc39_0_1415"/>
          <p:cNvSpPr/>
          <p:nvPr/>
        </p:nvSpPr>
        <p:spPr>
          <a:xfrm>
            <a:off x="15694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18</a:t>
            </a:r>
            <a:endParaRPr sz="1100" b="1" i="0" u="none" strike="noStrike" cap="none">
              <a:solidFill>
                <a:schemeClr val="lt1"/>
              </a:solidFill>
              <a:latin typeface="Arial Narrow"/>
              <a:ea typeface="Arial Narrow"/>
              <a:cs typeface="Arial Narrow"/>
              <a:sym typeface="Arial Narrow"/>
            </a:endParaRPr>
          </a:p>
        </p:txBody>
      </p:sp>
      <p:sp>
        <p:nvSpPr>
          <p:cNvPr id="787" name="Google Shape;787;g2e30466dc39_0_1415"/>
          <p:cNvSpPr/>
          <p:nvPr/>
        </p:nvSpPr>
        <p:spPr>
          <a:xfrm>
            <a:off x="2636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19</a:t>
            </a:r>
            <a:endParaRPr sz="1100" b="1" i="0" u="none" strike="noStrike" cap="none">
              <a:solidFill>
                <a:schemeClr val="lt1"/>
              </a:solidFill>
              <a:latin typeface="Arial Narrow"/>
              <a:ea typeface="Arial Narrow"/>
              <a:cs typeface="Arial Narrow"/>
              <a:sym typeface="Arial Narrow"/>
            </a:endParaRPr>
          </a:p>
        </p:txBody>
      </p:sp>
      <p:sp>
        <p:nvSpPr>
          <p:cNvPr id="788" name="Google Shape;788;g2e30466dc39_0_1415"/>
          <p:cNvSpPr/>
          <p:nvPr/>
        </p:nvSpPr>
        <p:spPr>
          <a:xfrm>
            <a:off x="37030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20</a:t>
            </a:r>
            <a:endParaRPr sz="1100" b="1" i="0" u="none" strike="noStrike" cap="none">
              <a:solidFill>
                <a:schemeClr val="lt1"/>
              </a:solidFill>
              <a:latin typeface="Arial Narrow"/>
              <a:ea typeface="Arial Narrow"/>
              <a:cs typeface="Arial Narrow"/>
              <a:sym typeface="Arial Narrow"/>
            </a:endParaRPr>
          </a:p>
        </p:txBody>
      </p:sp>
      <p:sp>
        <p:nvSpPr>
          <p:cNvPr id="789" name="Google Shape;789;g2e30466dc39_0_1415"/>
          <p:cNvSpPr/>
          <p:nvPr/>
        </p:nvSpPr>
        <p:spPr>
          <a:xfrm>
            <a:off x="4769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21</a:t>
            </a:r>
            <a:endParaRPr sz="1100" b="1" i="0" u="none" strike="noStrike" cap="none">
              <a:solidFill>
                <a:schemeClr val="lt1"/>
              </a:solidFill>
              <a:latin typeface="Arial Narrow"/>
              <a:ea typeface="Arial Narrow"/>
              <a:cs typeface="Arial Narrow"/>
              <a:sym typeface="Arial Narrow"/>
            </a:endParaRPr>
          </a:p>
        </p:txBody>
      </p:sp>
      <p:sp>
        <p:nvSpPr>
          <p:cNvPr id="790" name="Google Shape;790;g2e30466dc39_0_1415"/>
          <p:cNvSpPr/>
          <p:nvPr/>
        </p:nvSpPr>
        <p:spPr>
          <a:xfrm>
            <a:off x="58366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22</a:t>
            </a:r>
            <a:endParaRPr sz="1100" b="1" i="0" u="none" strike="noStrike" cap="none">
              <a:solidFill>
                <a:schemeClr val="lt1"/>
              </a:solidFill>
              <a:latin typeface="Arial Narrow"/>
              <a:ea typeface="Arial Narrow"/>
              <a:cs typeface="Arial Narrow"/>
              <a:sym typeface="Arial Narrow"/>
            </a:endParaRPr>
          </a:p>
        </p:txBody>
      </p:sp>
      <p:sp>
        <p:nvSpPr>
          <p:cNvPr id="791" name="Google Shape;791;g2e30466dc39_0_1415"/>
          <p:cNvSpPr/>
          <p:nvPr/>
        </p:nvSpPr>
        <p:spPr>
          <a:xfrm>
            <a:off x="70558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23</a:t>
            </a:r>
            <a:endParaRPr sz="1100" b="1" i="0" u="none" strike="noStrike" cap="none">
              <a:solidFill>
                <a:schemeClr val="lt1"/>
              </a:solidFill>
              <a:latin typeface="Arial Narrow"/>
              <a:ea typeface="Arial Narrow"/>
              <a:cs typeface="Arial Narrow"/>
              <a:sym typeface="Arial Narrow"/>
            </a:endParaRPr>
          </a:p>
        </p:txBody>
      </p:sp>
      <p:sp>
        <p:nvSpPr>
          <p:cNvPr id="792" name="Google Shape;792;g2e30466dc39_0_1415"/>
          <p:cNvSpPr/>
          <p:nvPr/>
        </p:nvSpPr>
        <p:spPr>
          <a:xfrm>
            <a:off x="7970250" y="9626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24</a:t>
            </a:r>
            <a:endParaRPr sz="1100" b="1" i="0" u="none" strike="noStrike" cap="none">
              <a:solidFill>
                <a:schemeClr val="lt1"/>
              </a:solidFill>
              <a:latin typeface="Arial Narrow"/>
              <a:ea typeface="Arial Narrow"/>
              <a:cs typeface="Arial Narrow"/>
              <a:sym typeface="Arial Narrow"/>
            </a:endParaRPr>
          </a:p>
        </p:txBody>
      </p:sp>
      <p:sp>
        <p:nvSpPr>
          <p:cNvPr id="793" name="Google Shape;793;g2e30466dc39_0_1415"/>
          <p:cNvSpPr/>
          <p:nvPr/>
        </p:nvSpPr>
        <p:spPr>
          <a:xfrm>
            <a:off x="2636250" y="43916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25.3</a:t>
            </a:r>
            <a:endParaRPr sz="1100" b="1" i="0" u="none" strike="noStrike" cap="none">
              <a:solidFill>
                <a:schemeClr val="lt1"/>
              </a:solidFill>
              <a:latin typeface="Arial Narrow"/>
              <a:ea typeface="Arial Narrow"/>
              <a:cs typeface="Arial Narrow"/>
              <a:sym typeface="Arial Narrow"/>
            </a:endParaRPr>
          </a:p>
        </p:txBody>
      </p:sp>
      <p:sp>
        <p:nvSpPr>
          <p:cNvPr id="794" name="Google Shape;794;g2e30466dc39_0_1415"/>
          <p:cNvSpPr/>
          <p:nvPr/>
        </p:nvSpPr>
        <p:spPr>
          <a:xfrm>
            <a:off x="2636250" y="40868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25.2</a:t>
            </a:r>
            <a:endParaRPr sz="1100" b="1" i="0" u="none" strike="noStrike" cap="none">
              <a:solidFill>
                <a:schemeClr val="lt1"/>
              </a:solidFill>
              <a:latin typeface="Arial Narrow"/>
              <a:ea typeface="Arial Narrow"/>
              <a:cs typeface="Arial Narrow"/>
              <a:sym typeface="Arial Narrow"/>
            </a:endParaRPr>
          </a:p>
        </p:txBody>
      </p:sp>
      <p:sp>
        <p:nvSpPr>
          <p:cNvPr id="795" name="Google Shape;795;g2e30466dc39_0_1415"/>
          <p:cNvSpPr/>
          <p:nvPr/>
        </p:nvSpPr>
        <p:spPr>
          <a:xfrm>
            <a:off x="2636250" y="3782000"/>
            <a:ext cx="3630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25.1</a:t>
            </a:r>
            <a:endParaRPr sz="1100" b="1" i="0" u="none" strike="noStrike" cap="none">
              <a:solidFill>
                <a:schemeClr val="lt1"/>
              </a:solidFill>
              <a:latin typeface="Arial Narrow"/>
              <a:ea typeface="Arial Narrow"/>
              <a:cs typeface="Arial Narrow"/>
              <a:sym typeface="Arial Narrow"/>
            </a:endParaRPr>
          </a:p>
        </p:txBody>
      </p:sp>
      <p:sp>
        <p:nvSpPr>
          <p:cNvPr id="796" name="Google Shape;796;g2e30466dc39_0_1415"/>
          <p:cNvSpPr/>
          <p:nvPr/>
        </p:nvSpPr>
        <p:spPr>
          <a:xfrm>
            <a:off x="45450" y="3782000"/>
            <a:ext cx="272700" cy="235500"/>
          </a:xfrm>
          <a:prstGeom prst="roundRect">
            <a:avLst>
              <a:gd name="adj" fmla="val 16667"/>
            </a:avLst>
          </a:prstGeom>
          <a:solidFill>
            <a:srgbClr val="E19090"/>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lt1"/>
                </a:solidFill>
                <a:latin typeface="Arial Narrow"/>
                <a:ea typeface="Arial Narrow"/>
                <a:cs typeface="Arial Narrow"/>
                <a:sym typeface="Arial Narrow"/>
              </a:rPr>
              <a:t>25</a:t>
            </a:r>
            <a:endParaRPr sz="1100" b="1" i="0" u="none" strike="noStrike" cap="none">
              <a:solidFill>
                <a:schemeClr val="lt1"/>
              </a:solidFill>
              <a:latin typeface="Arial Narrow"/>
              <a:ea typeface="Arial Narrow"/>
              <a:cs typeface="Arial Narrow"/>
              <a:sym typeface="Arial Narrow"/>
            </a:endParaRPr>
          </a:p>
        </p:txBody>
      </p:sp>
      <p:pic>
        <p:nvPicPr>
          <p:cNvPr id="797" name="Google Shape;797;g2e30466dc39_0_1415"/>
          <p:cNvPicPr preferRelativeResize="0"/>
          <p:nvPr/>
        </p:nvPicPr>
        <p:blipFill rotWithShape="1">
          <a:blip r:embed="rId4">
            <a:alphaModFix/>
          </a:blip>
          <a:srcRect/>
          <a:stretch/>
        </p:blipFill>
        <p:spPr>
          <a:xfrm rot="-4734019">
            <a:off x="1826075" y="3598450"/>
            <a:ext cx="413525" cy="478726"/>
          </a:xfrm>
          <a:prstGeom prst="rect">
            <a:avLst/>
          </a:prstGeom>
          <a:noFill/>
          <a:ln>
            <a:noFill/>
          </a:ln>
        </p:spPr>
      </p:pic>
      <p:sp>
        <p:nvSpPr>
          <p:cNvPr id="798" name="Google Shape;798;g2e30466dc39_0_1415"/>
          <p:cNvSpPr txBox="1"/>
          <p:nvPr/>
        </p:nvSpPr>
        <p:spPr>
          <a:xfrm>
            <a:off x="506875" y="887500"/>
            <a:ext cx="8118900" cy="2647500"/>
          </a:xfrm>
          <a:prstGeom prst="rect">
            <a:avLst/>
          </a:prstGeom>
          <a:solidFill>
            <a:srgbClr val="FFFFFF"/>
          </a:solidFill>
          <a:ln w="76200" cap="flat" cmpd="sng">
            <a:solidFill>
              <a:srgbClr val="F1C23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 sz="2000" b="1" i="0" u="none" strike="noStrike" cap="none">
                <a:solidFill>
                  <a:schemeClr val="dk1"/>
                </a:solidFill>
                <a:latin typeface="Arial Narrow"/>
                <a:ea typeface="Arial Narrow"/>
                <a:cs typeface="Arial Narrow"/>
                <a:sym typeface="Arial Narrow"/>
              </a:rPr>
              <a:t>FORMATIVA</a:t>
            </a:r>
            <a:endParaRPr sz="2000" b="1"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000"/>
              <a:buFont typeface="Arial"/>
              <a:buNone/>
            </a:pPr>
            <a:r>
              <a:rPr lang="es" sz="2000" b="0" i="0" u="none" strike="noStrike" cap="none">
                <a:solidFill>
                  <a:schemeClr val="dk1"/>
                </a:solidFill>
                <a:latin typeface="Arial Narrow"/>
                <a:ea typeface="Arial Narrow"/>
                <a:cs typeface="Arial Narrow"/>
                <a:sym typeface="Arial Narrow"/>
              </a:rPr>
              <a:t>Aprendizajes que se desprenden de los esenciales formativos E1, E2 y E4.</a:t>
            </a:r>
            <a:endParaRPr sz="2000" b="0"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000"/>
              <a:buFont typeface="Arial"/>
              <a:buNone/>
            </a:pPr>
            <a:r>
              <a:rPr lang="es" sz="2000" b="1" i="0" u="none" strike="noStrike" cap="none">
                <a:solidFill>
                  <a:schemeClr val="dk1"/>
                </a:solidFill>
                <a:latin typeface="Arial Narrow"/>
                <a:ea typeface="Arial Narrow"/>
                <a:cs typeface="Arial Narrow"/>
                <a:sym typeface="Arial Narrow"/>
              </a:rPr>
              <a:t>DE PROCESO</a:t>
            </a:r>
            <a:endParaRPr sz="2000" b="1"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000"/>
              <a:buFont typeface="Arial"/>
              <a:buNone/>
            </a:pPr>
            <a:r>
              <a:rPr lang="es" sz="2000" b="0" i="0" u="none" strike="noStrike" cap="none">
                <a:solidFill>
                  <a:schemeClr val="dk1"/>
                </a:solidFill>
                <a:latin typeface="Arial Narrow"/>
                <a:ea typeface="Arial Narrow"/>
                <a:cs typeface="Arial Narrow"/>
                <a:sym typeface="Arial Narrow"/>
              </a:rPr>
              <a:t>Tareas asignadas en el aula.</a:t>
            </a:r>
            <a:endParaRPr sz="2000" b="0"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000"/>
              <a:buFont typeface="Arial"/>
              <a:buNone/>
            </a:pPr>
            <a:r>
              <a:rPr lang="es" sz="2000" b="1" i="0" u="none" strike="noStrike" cap="none">
                <a:solidFill>
                  <a:schemeClr val="dk1"/>
                </a:solidFill>
                <a:latin typeface="Arial Narrow"/>
                <a:ea typeface="Arial Narrow"/>
                <a:cs typeface="Arial Narrow"/>
                <a:sym typeface="Arial Narrow"/>
              </a:rPr>
              <a:t>SUMATIVA</a:t>
            </a:r>
            <a:endParaRPr sz="2000" b="1"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000"/>
              <a:buFont typeface="Arial"/>
              <a:buNone/>
            </a:pPr>
            <a:r>
              <a:rPr lang="es" sz="2000" b="0" i="0" u="none" strike="noStrike" cap="none">
                <a:solidFill>
                  <a:schemeClr val="dk1"/>
                </a:solidFill>
                <a:latin typeface="Arial Narrow"/>
                <a:ea typeface="Arial Narrow"/>
                <a:cs typeface="Arial Narrow"/>
                <a:sym typeface="Arial Narrow"/>
              </a:rPr>
              <a:t>Prueba escrita que mide los aprendizajes disciplinares de la unidad.</a:t>
            </a:r>
            <a:endParaRPr sz="2000" b="0" i="0" u="none" strike="noStrike" cap="none">
              <a:solidFill>
                <a:schemeClr val="dk1"/>
              </a:solidFill>
              <a:latin typeface="Arial Narrow"/>
              <a:ea typeface="Arial Narrow"/>
              <a:cs typeface="Arial Narrow"/>
              <a:sym typeface="Arial Narrow"/>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842" name="Google Shape;842;g30da2665a15_0_101"/>
          <p:cNvPicPr preferRelativeResize="0"/>
          <p:nvPr/>
        </p:nvPicPr>
        <p:blipFill rotWithShape="1">
          <a:blip r:embed="rId3">
            <a:alphaModFix/>
          </a:blip>
          <a:srcRect t="537" b="54677"/>
          <a:stretch/>
        </p:blipFill>
        <p:spPr>
          <a:xfrm>
            <a:off x="0" y="0"/>
            <a:ext cx="9144000" cy="5143501"/>
          </a:xfrm>
          <a:prstGeom prst="rect">
            <a:avLst/>
          </a:prstGeom>
          <a:noFill/>
          <a:ln>
            <a:noFill/>
          </a:ln>
        </p:spPr>
      </p:pic>
      <p:pic>
        <p:nvPicPr>
          <p:cNvPr id="843" name="Google Shape;843;g30da2665a15_0_101"/>
          <p:cNvPicPr preferRelativeResize="0"/>
          <p:nvPr/>
        </p:nvPicPr>
        <p:blipFill rotWithShape="1">
          <a:blip r:embed="rId4">
            <a:alphaModFix amt="42000"/>
          </a:blip>
          <a:srcRect l="49892"/>
          <a:stretch/>
        </p:blipFill>
        <p:spPr>
          <a:xfrm>
            <a:off x="-5050" y="-377875"/>
            <a:ext cx="3092625" cy="6158250"/>
          </a:xfrm>
          <a:prstGeom prst="rect">
            <a:avLst/>
          </a:prstGeom>
          <a:noFill/>
          <a:ln>
            <a:noFill/>
          </a:ln>
        </p:spPr>
      </p:pic>
      <p:sp>
        <p:nvSpPr>
          <p:cNvPr id="844" name="Google Shape;844;g30da2665a15_0_101"/>
          <p:cNvSpPr/>
          <p:nvPr/>
        </p:nvSpPr>
        <p:spPr>
          <a:xfrm>
            <a:off x="3144300" y="-49575"/>
            <a:ext cx="5999700" cy="5193000"/>
          </a:xfrm>
          <a:prstGeom prst="rect">
            <a:avLst/>
          </a:prstGeom>
          <a:solidFill>
            <a:srgbClr val="340B21">
              <a:alpha val="792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g30da2665a15_0_101"/>
          <p:cNvSpPr txBox="1">
            <a:spLocks noGrp="1"/>
          </p:cNvSpPr>
          <p:nvPr>
            <p:ph type="body" idx="1"/>
          </p:nvPr>
        </p:nvSpPr>
        <p:spPr>
          <a:xfrm>
            <a:off x="3144300" y="1175087"/>
            <a:ext cx="4648625" cy="988376"/>
          </a:xfrm>
          <a:prstGeom prst="rect">
            <a:avLst/>
          </a:prstGeom>
          <a:solidFill>
            <a:srgbClr val="EFEFEF"/>
          </a:solidFill>
          <a:ln>
            <a:noFill/>
          </a:ln>
        </p:spPr>
        <p:txBody>
          <a:bodyPr spcFirstLastPara="1" wrap="square" lIns="91425" tIns="91425" rIns="91425" bIns="91425" anchor="t" anchorCtr="0">
            <a:noAutofit/>
          </a:bodyPr>
          <a:lstStyle/>
          <a:p>
            <a:pPr marL="0" indent="0" algn="just">
              <a:lnSpc>
                <a:spcPct val="100000"/>
              </a:lnSpc>
              <a:buClr>
                <a:schemeClr val="dk1"/>
              </a:buClr>
              <a:buSzPts val="1906"/>
              <a:buNone/>
            </a:pPr>
            <a:r>
              <a:rPr lang="es" sz="2660" b="1" dirty="0">
                <a:latin typeface="Arial Narrow"/>
                <a:ea typeface="Arial Narrow"/>
                <a:cs typeface="Arial Narrow"/>
                <a:sym typeface="Arial Narrow"/>
              </a:rPr>
              <a:t> </a:t>
            </a:r>
            <a:r>
              <a:rPr lang="es-CL" sz="2660" b="1" dirty="0">
                <a:latin typeface="Arial Narrow"/>
                <a:ea typeface="Arial Narrow"/>
                <a:cs typeface="Arial Narrow"/>
                <a:sym typeface="Arial Narrow"/>
              </a:rPr>
              <a:t>DINÁMICA 2: </a:t>
            </a:r>
          </a:p>
          <a:p>
            <a:pPr marL="0" lvl="0" indent="0" algn="just" rtl="0">
              <a:lnSpc>
                <a:spcPct val="100000"/>
              </a:lnSpc>
              <a:spcBef>
                <a:spcPts val="0"/>
              </a:spcBef>
              <a:spcAft>
                <a:spcPts val="0"/>
              </a:spcAft>
              <a:buClr>
                <a:schemeClr val="dk1"/>
              </a:buClr>
              <a:buSzPts val="1906"/>
              <a:buFont typeface="Arial"/>
              <a:buNone/>
            </a:pPr>
            <a:r>
              <a:rPr lang="es" sz="2660" b="1" dirty="0">
                <a:latin typeface="Arial Narrow"/>
                <a:ea typeface="Arial Narrow"/>
                <a:cs typeface="Arial Narrow"/>
                <a:sym typeface="Arial Narrow"/>
              </a:rPr>
              <a:t>Para reflexionar </a:t>
            </a:r>
            <a:endParaRPr sz="2660" b="1" dirty="0">
              <a:latin typeface="Arial Narrow"/>
              <a:ea typeface="Arial Narrow"/>
              <a:cs typeface="Arial Narrow"/>
              <a:sym typeface="Arial Narrow"/>
            </a:endParaRPr>
          </a:p>
        </p:txBody>
      </p:sp>
      <p:pic>
        <p:nvPicPr>
          <p:cNvPr id="846" name="Google Shape;846;g30da2665a15_0_101"/>
          <p:cNvPicPr preferRelativeResize="0"/>
          <p:nvPr/>
        </p:nvPicPr>
        <p:blipFill>
          <a:blip r:embed="rId5">
            <a:alphaModFix/>
          </a:blip>
          <a:stretch>
            <a:fillRect/>
          </a:stretch>
        </p:blipFill>
        <p:spPr>
          <a:xfrm>
            <a:off x="3144300" y="2352400"/>
            <a:ext cx="5407676" cy="237037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pic>
        <p:nvPicPr>
          <p:cNvPr id="851" name="Google Shape;851;g30da2665a15_0_7"/>
          <p:cNvPicPr preferRelativeResize="0"/>
          <p:nvPr/>
        </p:nvPicPr>
        <p:blipFill rotWithShape="1">
          <a:blip r:embed="rId3">
            <a:alphaModFix/>
          </a:blip>
          <a:srcRect t="537" b="54677"/>
          <a:stretch/>
        </p:blipFill>
        <p:spPr>
          <a:xfrm>
            <a:off x="0" y="0"/>
            <a:ext cx="9144000" cy="5143501"/>
          </a:xfrm>
          <a:prstGeom prst="rect">
            <a:avLst/>
          </a:prstGeom>
          <a:noFill/>
          <a:ln>
            <a:noFill/>
          </a:ln>
        </p:spPr>
      </p:pic>
      <p:pic>
        <p:nvPicPr>
          <p:cNvPr id="852" name="Google Shape;852;g30da2665a15_0_7"/>
          <p:cNvPicPr preferRelativeResize="0"/>
          <p:nvPr/>
        </p:nvPicPr>
        <p:blipFill rotWithShape="1">
          <a:blip r:embed="rId4">
            <a:alphaModFix amt="42000"/>
          </a:blip>
          <a:srcRect l="49892"/>
          <a:stretch/>
        </p:blipFill>
        <p:spPr>
          <a:xfrm>
            <a:off x="-5050" y="-377875"/>
            <a:ext cx="3092625" cy="6158250"/>
          </a:xfrm>
          <a:prstGeom prst="rect">
            <a:avLst/>
          </a:prstGeom>
          <a:noFill/>
          <a:ln>
            <a:noFill/>
          </a:ln>
        </p:spPr>
      </p:pic>
      <p:sp>
        <p:nvSpPr>
          <p:cNvPr id="853" name="Google Shape;853;g30da2665a15_0_7"/>
          <p:cNvSpPr/>
          <p:nvPr/>
        </p:nvSpPr>
        <p:spPr>
          <a:xfrm>
            <a:off x="3144300" y="-49575"/>
            <a:ext cx="5999700" cy="5193000"/>
          </a:xfrm>
          <a:prstGeom prst="rect">
            <a:avLst/>
          </a:prstGeom>
          <a:solidFill>
            <a:srgbClr val="340B21">
              <a:alpha val="792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g30da2665a15_0_7"/>
          <p:cNvSpPr txBox="1">
            <a:spLocks noGrp="1"/>
          </p:cNvSpPr>
          <p:nvPr>
            <p:ph type="body" idx="1"/>
          </p:nvPr>
        </p:nvSpPr>
        <p:spPr>
          <a:xfrm>
            <a:off x="2552275" y="1268150"/>
            <a:ext cx="5999700" cy="1086600"/>
          </a:xfrm>
          <a:prstGeom prst="rect">
            <a:avLst/>
          </a:prstGeom>
          <a:solidFill>
            <a:srgbClr val="EFEFEF"/>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r>
              <a:rPr lang="es" sz="2660" b="1" dirty="0">
                <a:solidFill>
                  <a:schemeClr val="accent1">
                    <a:lumMod val="75000"/>
                  </a:schemeClr>
                </a:solidFill>
                <a:latin typeface="Arial Narrow"/>
                <a:ea typeface="Arial Narrow"/>
                <a:cs typeface="Arial Narrow"/>
                <a:sym typeface="Arial Narrow"/>
              </a:rPr>
              <a:t>1. ¿Qué beneficios logran visualizar de la implementación del PCI?</a:t>
            </a:r>
            <a:endParaRPr sz="2660" b="1" dirty="0">
              <a:solidFill>
                <a:schemeClr val="accent1">
                  <a:lumMod val="75000"/>
                </a:schemeClr>
              </a:solidFill>
              <a:latin typeface="Arial Narrow"/>
              <a:ea typeface="Arial Narrow"/>
              <a:cs typeface="Arial Narrow"/>
              <a:sym typeface="Arial Narrow"/>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g30da2665a15_0_14"/>
          <p:cNvPicPr preferRelativeResize="0"/>
          <p:nvPr/>
        </p:nvPicPr>
        <p:blipFill rotWithShape="1">
          <a:blip r:embed="rId3">
            <a:alphaModFix/>
          </a:blip>
          <a:srcRect t="537" b="54677"/>
          <a:stretch/>
        </p:blipFill>
        <p:spPr>
          <a:xfrm>
            <a:off x="0" y="0"/>
            <a:ext cx="9144000" cy="5143501"/>
          </a:xfrm>
          <a:prstGeom prst="rect">
            <a:avLst/>
          </a:prstGeom>
          <a:noFill/>
          <a:ln>
            <a:noFill/>
          </a:ln>
        </p:spPr>
      </p:pic>
      <p:pic>
        <p:nvPicPr>
          <p:cNvPr id="860" name="Google Shape;860;g30da2665a15_0_14"/>
          <p:cNvPicPr preferRelativeResize="0"/>
          <p:nvPr/>
        </p:nvPicPr>
        <p:blipFill rotWithShape="1">
          <a:blip r:embed="rId4">
            <a:alphaModFix amt="42000"/>
          </a:blip>
          <a:srcRect l="49892"/>
          <a:stretch/>
        </p:blipFill>
        <p:spPr>
          <a:xfrm>
            <a:off x="-5050" y="-377875"/>
            <a:ext cx="3092625" cy="6158250"/>
          </a:xfrm>
          <a:prstGeom prst="rect">
            <a:avLst/>
          </a:prstGeom>
          <a:noFill/>
          <a:ln>
            <a:noFill/>
          </a:ln>
        </p:spPr>
      </p:pic>
      <p:sp>
        <p:nvSpPr>
          <p:cNvPr id="861" name="Google Shape;861;g30da2665a15_0_14"/>
          <p:cNvSpPr/>
          <p:nvPr/>
        </p:nvSpPr>
        <p:spPr>
          <a:xfrm>
            <a:off x="3144300" y="-49575"/>
            <a:ext cx="5999700" cy="5193000"/>
          </a:xfrm>
          <a:prstGeom prst="rect">
            <a:avLst/>
          </a:prstGeom>
          <a:solidFill>
            <a:srgbClr val="340B21">
              <a:alpha val="792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g30da2665a15_0_14"/>
          <p:cNvSpPr txBox="1">
            <a:spLocks noGrp="1"/>
          </p:cNvSpPr>
          <p:nvPr>
            <p:ph type="body" idx="1"/>
          </p:nvPr>
        </p:nvSpPr>
        <p:spPr>
          <a:xfrm>
            <a:off x="2552275" y="1268149"/>
            <a:ext cx="5999700" cy="1573021"/>
          </a:xfrm>
          <a:prstGeom prst="rect">
            <a:avLst/>
          </a:prstGeom>
          <a:solidFill>
            <a:srgbClr val="EFEFEF"/>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r>
              <a:rPr lang="es" sz="2660" b="1" dirty="0">
                <a:solidFill>
                  <a:schemeClr val="accent1">
                    <a:lumMod val="75000"/>
                  </a:schemeClr>
                </a:solidFill>
                <a:latin typeface="Arial Narrow"/>
                <a:ea typeface="Arial Narrow"/>
                <a:cs typeface="Arial Narrow"/>
                <a:sym typeface="Arial Narrow"/>
              </a:rPr>
              <a:t>2. ¿Este modelo de planificación da respuesta a los requerimientos ministeriales? </a:t>
            </a:r>
            <a:endParaRPr sz="2660" b="1" dirty="0">
              <a:solidFill>
                <a:schemeClr val="accent1">
                  <a:lumMod val="75000"/>
                </a:schemeClr>
              </a:solidFill>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pic>
        <p:nvPicPr>
          <p:cNvPr id="867" name="Google Shape;867;g30da2665a15_0_21"/>
          <p:cNvPicPr preferRelativeResize="0"/>
          <p:nvPr/>
        </p:nvPicPr>
        <p:blipFill rotWithShape="1">
          <a:blip r:embed="rId3">
            <a:alphaModFix/>
          </a:blip>
          <a:srcRect t="537" b="54677"/>
          <a:stretch/>
        </p:blipFill>
        <p:spPr>
          <a:xfrm>
            <a:off x="0" y="0"/>
            <a:ext cx="9144000" cy="5143501"/>
          </a:xfrm>
          <a:prstGeom prst="rect">
            <a:avLst/>
          </a:prstGeom>
          <a:noFill/>
          <a:ln>
            <a:noFill/>
          </a:ln>
        </p:spPr>
      </p:pic>
      <p:pic>
        <p:nvPicPr>
          <p:cNvPr id="868" name="Google Shape;868;g30da2665a15_0_21"/>
          <p:cNvPicPr preferRelativeResize="0"/>
          <p:nvPr/>
        </p:nvPicPr>
        <p:blipFill rotWithShape="1">
          <a:blip r:embed="rId4">
            <a:alphaModFix amt="42000"/>
          </a:blip>
          <a:srcRect l="49892"/>
          <a:stretch/>
        </p:blipFill>
        <p:spPr>
          <a:xfrm>
            <a:off x="-5050" y="-377875"/>
            <a:ext cx="3092625" cy="6158250"/>
          </a:xfrm>
          <a:prstGeom prst="rect">
            <a:avLst/>
          </a:prstGeom>
          <a:noFill/>
          <a:ln>
            <a:noFill/>
          </a:ln>
        </p:spPr>
      </p:pic>
      <p:sp>
        <p:nvSpPr>
          <p:cNvPr id="869" name="Google Shape;869;g30da2665a15_0_21"/>
          <p:cNvSpPr/>
          <p:nvPr/>
        </p:nvSpPr>
        <p:spPr>
          <a:xfrm>
            <a:off x="3144300" y="-49575"/>
            <a:ext cx="5999700" cy="5193000"/>
          </a:xfrm>
          <a:prstGeom prst="rect">
            <a:avLst/>
          </a:prstGeom>
          <a:solidFill>
            <a:srgbClr val="340B21">
              <a:alpha val="792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g30da2665a15_0_21"/>
          <p:cNvSpPr txBox="1">
            <a:spLocks noGrp="1"/>
          </p:cNvSpPr>
          <p:nvPr>
            <p:ph type="body" idx="1"/>
          </p:nvPr>
        </p:nvSpPr>
        <p:spPr>
          <a:xfrm>
            <a:off x="2552275" y="1268150"/>
            <a:ext cx="5999700" cy="1303500"/>
          </a:xfrm>
          <a:prstGeom prst="rect">
            <a:avLst/>
          </a:prstGeom>
          <a:solidFill>
            <a:srgbClr val="EFEFEF"/>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r>
              <a:rPr lang="es" sz="2660" b="1" dirty="0">
                <a:solidFill>
                  <a:schemeClr val="accent1">
                    <a:lumMod val="75000"/>
                  </a:schemeClr>
                </a:solidFill>
                <a:latin typeface="Arial Narrow"/>
                <a:ea typeface="Arial Narrow"/>
                <a:cs typeface="Arial Narrow"/>
                <a:sym typeface="Arial Narrow"/>
              </a:rPr>
              <a:t>3. ¿Qué características se requieren del cuerpo docente para la implementación del PCI?</a:t>
            </a:r>
            <a:endParaRPr sz="2660" b="1" dirty="0">
              <a:solidFill>
                <a:schemeClr val="accent1">
                  <a:lumMod val="75000"/>
                </a:schemeClr>
              </a:solidFill>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pic>
        <p:nvPicPr>
          <p:cNvPr id="875" name="Google Shape;875;g30da2665a15_0_28"/>
          <p:cNvPicPr preferRelativeResize="0"/>
          <p:nvPr/>
        </p:nvPicPr>
        <p:blipFill rotWithShape="1">
          <a:blip r:embed="rId3">
            <a:alphaModFix/>
          </a:blip>
          <a:srcRect t="537" b="54677"/>
          <a:stretch/>
        </p:blipFill>
        <p:spPr>
          <a:xfrm>
            <a:off x="0" y="0"/>
            <a:ext cx="9144000" cy="5143501"/>
          </a:xfrm>
          <a:prstGeom prst="rect">
            <a:avLst/>
          </a:prstGeom>
          <a:noFill/>
          <a:ln>
            <a:noFill/>
          </a:ln>
        </p:spPr>
      </p:pic>
      <p:pic>
        <p:nvPicPr>
          <p:cNvPr id="876" name="Google Shape;876;g30da2665a15_0_28"/>
          <p:cNvPicPr preferRelativeResize="0"/>
          <p:nvPr/>
        </p:nvPicPr>
        <p:blipFill rotWithShape="1">
          <a:blip r:embed="rId4">
            <a:alphaModFix amt="42000"/>
          </a:blip>
          <a:srcRect l="49892"/>
          <a:stretch/>
        </p:blipFill>
        <p:spPr>
          <a:xfrm>
            <a:off x="-5050" y="-377875"/>
            <a:ext cx="3092625" cy="6158250"/>
          </a:xfrm>
          <a:prstGeom prst="rect">
            <a:avLst/>
          </a:prstGeom>
          <a:noFill/>
          <a:ln>
            <a:noFill/>
          </a:ln>
        </p:spPr>
      </p:pic>
      <p:sp>
        <p:nvSpPr>
          <p:cNvPr id="877" name="Google Shape;877;g30da2665a15_0_28"/>
          <p:cNvSpPr/>
          <p:nvPr/>
        </p:nvSpPr>
        <p:spPr>
          <a:xfrm>
            <a:off x="3144300" y="-49575"/>
            <a:ext cx="5999700" cy="5193000"/>
          </a:xfrm>
          <a:prstGeom prst="rect">
            <a:avLst/>
          </a:prstGeom>
          <a:solidFill>
            <a:srgbClr val="340B21">
              <a:alpha val="792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g30da2665a15_0_28"/>
          <p:cNvSpPr txBox="1">
            <a:spLocks noGrp="1"/>
          </p:cNvSpPr>
          <p:nvPr>
            <p:ph type="body" idx="1"/>
          </p:nvPr>
        </p:nvSpPr>
        <p:spPr>
          <a:xfrm>
            <a:off x="2552275" y="1268150"/>
            <a:ext cx="5999700" cy="1086600"/>
          </a:xfrm>
          <a:prstGeom prst="rect">
            <a:avLst/>
          </a:prstGeom>
          <a:solidFill>
            <a:srgbClr val="EFEFEF"/>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r>
              <a:rPr lang="es" sz="2660" b="1" dirty="0">
                <a:solidFill>
                  <a:schemeClr val="accent1">
                    <a:lumMod val="75000"/>
                  </a:schemeClr>
                </a:solidFill>
                <a:latin typeface="Arial Narrow"/>
                <a:ea typeface="Arial Narrow"/>
                <a:cs typeface="Arial Narrow"/>
                <a:sym typeface="Arial Narrow"/>
              </a:rPr>
              <a:t>4. ¿Qué recursos materiales se requieren para la implementación del PCI?</a:t>
            </a:r>
            <a:endParaRPr sz="2660" b="1" dirty="0">
              <a:solidFill>
                <a:schemeClr val="accent1">
                  <a:lumMod val="75000"/>
                </a:schemeClr>
              </a:solidFill>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pic>
        <p:nvPicPr>
          <p:cNvPr id="883" name="Google Shape;883;g30da2665a15_0_35"/>
          <p:cNvPicPr preferRelativeResize="0"/>
          <p:nvPr/>
        </p:nvPicPr>
        <p:blipFill rotWithShape="1">
          <a:blip r:embed="rId3">
            <a:alphaModFix/>
          </a:blip>
          <a:srcRect t="537" b="54677"/>
          <a:stretch/>
        </p:blipFill>
        <p:spPr>
          <a:xfrm>
            <a:off x="0" y="0"/>
            <a:ext cx="9144000" cy="5143501"/>
          </a:xfrm>
          <a:prstGeom prst="rect">
            <a:avLst/>
          </a:prstGeom>
          <a:noFill/>
          <a:ln>
            <a:noFill/>
          </a:ln>
        </p:spPr>
      </p:pic>
      <p:pic>
        <p:nvPicPr>
          <p:cNvPr id="884" name="Google Shape;884;g30da2665a15_0_35"/>
          <p:cNvPicPr preferRelativeResize="0"/>
          <p:nvPr/>
        </p:nvPicPr>
        <p:blipFill rotWithShape="1">
          <a:blip r:embed="rId4">
            <a:alphaModFix amt="42000"/>
          </a:blip>
          <a:srcRect l="49892"/>
          <a:stretch/>
        </p:blipFill>
        <p:spPr>
          <a:xfrm>
            <a:off x="-5050" y="-377875"/>
            <a:ext cx="3092625" cy="6158250"/>
          </a:xfrm>
          <a:prstGeom prst="rect">
            <a:avLst/>
          </a:prstGeom>
          <a:noFill/>
          <a:ln>
            <a:noFill/>
          </a:ln>
        </p:spPr>
      </p:pic>
      <p:sp>
        <p:nvSpPr>
          <p:cNvPr id="885" name="Google Shape;885;g30da2665a15_0_35"/>
          <p:cNvSpPr/>
          <p:nvPr/>
        </p:nvSpPr>
        <p:spPr>
          <a:xfrm>
            <a:off x="3144300" y="-49575"/>
            <a:ext cx="5999700" cy="5193000"/>
          </a:xfrm>
          <a:prstGeom prst="rect">
            <a:avLst/>
          </a:prstGeom>
          <a:solidFill>
            <a:srgbClr val="340B21">
              <a:alpha val="792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g30da2665a15_0_35"/>
          <p:cNvSpPr txBox="1">
            <a:spLocks noGrp="1"/>
          </p:cNvSpPr>
          <p:nvPr>
            <p:ph type="body" idx="1"/>
          </p:nvPr>
        </p:nvSpPr>
        <p:spPr>
          <a:xfrm>
            <a:off x="2552275" y="1268149"/>
            <a:ext cx="5999700" cy="1401571"/>
          </a:xfrm>
          <a:prstGeom prst="rect">
            <a:avLst/>
          </a:prstGeom>
          <a:solidFill>
            <a:srgbClr val="EFEFEF"/>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r>
              <a:rPr lang="es" sz="2660" b="1" dirty="0">
                <a:solidFill>
                  <a:schemeClr val="accent1">
                    <a:lumMod val="75000"/>
                  </a:schemeClr>
                </a:solidFill>
                <a:latin typeface="Arial Narrow"/>
                <a:ea typeface="Arial Narrow"/>
                <a:cs typeface="Arial Narrow"/>
                <a:sym typeface="Arial Narrow"/>
              </a:rPr>
              <a:t>5. ¿Qué postura suelen tomar o creen que tomarán los apoderados frente a la implementación del PCI?</a:t>
            </a:r>
            <a:endParaRPr sz="2660" b="1" dirty="0">
              <a:solidFill>
                <a:schemeClr val="accent1">
                  <a:lumMod val="75000"/>
                </a:schemeClr>
              </a:solidFill>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891" name="Google Shape;891;g30da2665a15_0_42"/>
          <p:cNvPicPr preferRelativeResize="0"/>
          <p:nvPr/>
        </p:nvPicPr>
        <p:blipFill rotWithShape="1">
          <a:blip r:embed="rId3">
            <a:alphaModFix/>
          </a:blip>
          <a:srcRect t="537" b="54677"/>
          <a:stretch/>
        </p:blipFill>
        <p:spPr>
          <a:xfrm>
            <a:off x="0" y="0"/>
            <a:ext cx="9144000" cy="5143501"/>
          </a:xfrm>
          <a:prstGeom prst="rect">
            <a:avLst/>
          </a:prstGeom>
          <a:noFill/>
          <a:ln>
            <a:noFill/>
          </a:ln>
        </p:spPr>
      </p:pic>
      <p:pic>
        <p:nvPicPr>
          <p:cNvPr id="892" name="Google Shape;892;g30da2665a15_0_42"/>
          <p:cNvPicPr preferRelativeResize="0"/>
          <p:nvPr/>
        </p:nvPicPr>
        <p:blipFill rotWithShape="1">
          <a:blip r:embed="rId4">
            <a:alphaModFix amt="42000"/>
          </a:blip>
          <a:srcRect l="49892"/>
          <a:stretch/>
        </p:blipFill>
        <p:spPr>
          <a:xfrm>
            <a:off x="-5050" y="-377875"/>
            <a:ext cx="3092625" cy="6158250"/>
          </a:xfrm>
          <a:prstGeom prst="rect">
            <a:avLst/>
          </a:prstGeom>
          <a:noFill/>
          <a:ln>
            <a:noFill/>
          </a:ln>
        </p:spPr>
      </p:pic>
      <p:sp>
        <p:nvSpPr>
          <p:cNvPr id="893" name="Google Shape;893;g30da2665a15_0_42"/>
          <p:cNvSpPr/>
          <p:nvPr/>
        </p:nvSpPr>
        <p:spPr>
          <a:xfrm>
            <a:off x="3144300" y="-49575"/>
            <a:ext cx="5999700" cy="5193000"/>
          </a:xfrm>
          <a:prstGeom prst="rect">
            <a:avLst/>
          </a:prstGeom>
          <a:solidFill>
            <a:srgbClr val="340B21">
              <a:alpha val="792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g30da2665a15_0_42"/>
          <p:cNvSpPr txBox="1">
            <a:spLocks noGrp="1"/>
          </p:cNvSpPr>
          <p:nvPr>
            <p:ph type="body" idx="1"/>
          </p:nvPr>
        </p:nvSpPr>
        <p:spPr>
          <a:xfrm>
            <a:off x="2552275" y="1268150"/>
            <a:ext cx="5999700" cy="1597514"/>
          </a:xfrm>
          <a:prstGeom prst="rect">
            <a:avLst/>
          </a:prstGeom>
          <a:solidFill>
            <a:srgbClr val="EFEFEF"/>
          </a:solidFill>
          <a:ln>
            <a:noFill/>
          </a:ln>
        </p:spPr>
        <p:txBody>
          <a:bodyPr spcFirstLastPara="1" wrap="square" lIns="91425" tIns="91425" rIns="91425" bIns="91425" anchor="t" anchorCtr="0">
            <a:noAutofit/>
          </a:bodyPr>
          <a:lstStyle/>
          <a:p>
            <a:pPr marL="0" indent="0" algn="just">
              <a:lnSpc>
                <a:spcPct val="100000"/>
              </a:lnSpc>
              <a:buClr>
                <a:schemeClr val="dk1"/>
              </a:buClr>
              <a:buSzPts val="1906"/>
              <a:buNone/>
            </a:pPr>
            <a:r>
              <a:rPr lang="es-ES" sz="2800" b="1" dirty="0">
                <a:solidFill>
                  <a:schemeClr val="accent1">
                    <a:lumMod val="75000"/>
                  </a:schemeClr>
                </a:solidFill>
                <a:effectLst/>
                <a:latin typeface="Arial Narrow" panose="020B0606020202030204" pitchFamily="34" charset="0"/>
                <a:ea typeface="Arial Narrow" panose="020B0606020202030204" pitchFamily="34" charset="0"/>
                <a:cs typeface="Arial Narrow" panose="020B0606020202030204" pitchFamily="34" charset="0"/>
              </a:rPr>
              <a:t>6. ¿Cuál es o será el impacto que produce en los estudiantes la implementación del PCI?</a:t>
            </a:r>
            <a:endParaRPr lang="es-CL" sz="2800" dirty="0">
              <a:solidFill>
                <a:schemeClr val="accent1">
                  <a:lumMod val="75000"/>
                </a:schemeClr>
              </a:solidFill>
              <a:effectLst/>
              <a:latin typeface="Times New Roman" panose="02020603050405020304" pitchFamily="18" charset="0"/>
              <a:ea typeface="Times New Roman" panose="02020603050405020304" pitchFamily="18" charset="0"/>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pic>
        <p:nvPicPr>
          <p:cNvPr id="899" name="Google Shape;899;g30da2665a15_0_49"/>
          <p:cNvPicPr preferRelativeResize="0"/>
          <p:nvPr/>
        </p:nvPicPr>
        <p:blipFill rotWithShape="1">
          <a:blip r:embed="rId3">
            <a:alphaModFix/>
          </a:blip>
          <a:srcRect t="537" b="54677"/>
          <a:stretch/>
        </p:blipFill>
        <p:spPr>
          <a:xfrm>
            <a:off x="0" y="0"/>
            <a:ext cx="9144000" cy="5143501"/>
          </a:xfrm>
          <a:prstGeom prst="rect">
            <a:avLst/>
          </a:prstGeom>
          <a:noFill/>
          <a:ln>
            <a:noFill/>
          </a:ln>
        </p:spPr>
      </p:pic>
      <p:pic>
        <p:nvPicPr>
          <p:cNvPr id="900" name="Google Shape;900;g30da2665a15_0_49"/>
          <p:cNvPicPr preferRelativeResize="0"/>
          <p:nvPr/>
        </p:nvPicPr>
        <p:blipFill rotWithShape="1">
          <a:blip r:embed="rId4">
            <a:alphaModFix amt="42000"/>
          </a:blip>
          <a:srcRect l="49892"/>
          <a:stretch/>
        </p:blipFill>
        <p:spPr>
          <a:xfrm>
            <a:off x="-5050" y="-377875"/>
            <a:ext cx="3092625" cy="6158250"/>
          </a:xfrm>
          <a:prstGeom prst="rect">
            <a:avLst/>
          </a:prstGeom>
          <a:noFill/>
          <a:ln>
            <a:noFill/>
          </a:ln>
        </p:spPr>
      </p:pic>
      <p:sp>
        <p:nvSpPr>
          <p:cNvPr id="901" name="Google Shape;901;g30da2665a15_0_49"/>
          <p:cNvSpPr/>
          <p:nvPr/>
        </p:nvSpPr>
        <p:spPr>
          <a:xfrm>
            <a:off x="3144300" y="-49575"/>
            <a:ext cx="5999700" cy="5193000"/>
          </a:xfrm>
          <a:prstGeom prst="rect">
            <a:avLst/>
          </a:prstGeom>
          <a:solidFill>
            <a:srgbClr val="340B21">
              <a:alpha val="792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g30da2665a15_0_49"/>
          <p:cNvSpPr txBox="1">
            <a:spLocks noGrp="1"/>
          </p:cNvSpPr>
          <p:nvPr>
            <p:ph type="body" idx="1"/>
          </p:nvPr>
        </p:nvSpPr>
        <p:spPr>
          <a:xfrm>
            <a:off x="2552275" y="1268150"/>
            <a:ext cx="5999700" cy="1426064"/>
          </a:xfrm>
          <a:prstGeom prst="rect">
            <a:avLst/>
          </a:prstGeom>
          <a:solidFill>
            <a:srgbClr val="EFEFEF"/>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r>
              <a:rPr lang="es" sz="2660" b="1" dirty="0">
                <a:solidFill>
                  <a:schemeClr val="accent1">
                    <a:lumMod val="75000"/>
                  </a:schemeClr>
                </a:solidFill>
                <a:latin typeface="Arial Narrow"/>
                <a:ea typeface="Arial Narrow"/>
                <a:cs typeface="Arial Narrow"/>
                <a:sym typeface="Arial Narrow"/>
              </a:rPr>
              <a:t>7. ¿Qué acciones se sugieren implementar en tu colegio para el éxito en la implementación del PCI?</a:t>
            </a:r>
            <a:endParaRPr sz="2660" b="1" dirty="0">
              <a:solidFill>
                <a:schemeClr val="accent1">
                  <a:lumMod val="75000"/>
                </a:schemeClr>
              </a:solidFill>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98">
          <a:extLst>
            <a:ext uri="{FF2B5EF4-FFF2-40B4-BE49-F238E27FC236}">
              <a16:creationId xmlns:a16="http://schemas.microsoft.com/office/drawing/2014/main" id="{AFBE5066-3AF9-3743-C6F5-3F75033691EC}"/>
            </a:ext>
          </a:extLst>
        </p:cNvPr>
        <p:cNvGrpSpPr/>
        <p:nvPr/>
      </p:nvGrpSpPr>
      <p:grpSpPr>
        <a:xfrm>
          <a:off x="0" y="0"/>
          <a:ext cx="0" cy="0"/>
          <a:chOff x="0" y="0"/>
          <a:chExt cx="0" cy="0"/>
        </a:xfrm>
      </p:grpSpPr>
      <p:pic>
        <p:nvPicPr>
          <p:cNvPr id="899" name="Google Shape;899;g30da2665a15_0_49">
            <a:extLst>
              <a:ext uri="{FF2B5EF4-FFF2-40B4-BE49-F238E27FC236}">
                <a16:creationId xmlns:a16="http://schemas.microsoft.com/office/drawing/2014/main" id="{CBB67F84-F6E5-2A94-F8C5-7C70996F1C8E}"/>
              </a:ext>
            </a:extLst>
          </p:cNvPr>
          <p:cNvPicPr preferRelativeResize="0"/>
          <p:nvPr/>
        </p:nvPicPr>
        <p:blipFill rotWithShape="1">
          <a:blip r:embed="rId3">
            <a:alphaModFix/>
          </a:blip>
          <a:srcRect t="537" b="54677"/>
          <a:stretch/>
        </p:blipFill>
        <p:spPr>
          <a:xfrm>
            <a:off x="0" y="0"/>
            <a:ext cx="9144000" cy="5143501"/>
          </a:xfrm>
          <a:prstGeom prst="rect">
            <a:avLst/>
          </a:prstGeom>
          <a:noFill/>
          <a:ln>
            <a:noFill/>
          </a:ln>
        </p:spPr>
      </p:pic>
      <p:pic>
        <p:nvPicPr>
          <p:cNvPr id="900" name="Google Shape;900;g30da2665a15_0_49">
            <a:extLst>
              <a:ext uri="{FF2B5EF4-FFF2-40B4-BE49-F238E27FC236}">
                <a16:creationId xmlns:a16="http://schemas.microsoft.com/office/drawing/2014/main" id="{B0FB0F5C-E053-E34E-F999-FDE1E837E231}"/>
              </a:ext>
            </a:extLst>
          </p:cNvPr>
          <p:cNvPicPr preferRelativeResize="0"/>
          <p:nvPr/>
        </p:nvPicPr>
        <p:blipFill rotWithShape="1">
          <a:blip r:embed="rId4">
            <a:alphaModFix amt="42000"/>
          </a:blip>
          <a:srcRect l="49892"/>
          <a:stretch/>
        </p:blipFill>
        <p:spPr>
          <a:xfrm>
            <a:off x="-5050" y="-377875"/>
            <a:ext cx="3092625" cy="6158250"/>
          </a:xfrm>
          <a:prstGeom prst="rect">
            <a:avLst/>
          </a:prstGeom>
          <a:noFill/>
          <a:ln>
            <a:noFill/>
          </a:ln>
        </p:spPr>
      </p:pic>
      <p:sp>
        <p:nvSpPr>
          <p:cNvPr id="901" name="Google Shape;901;g30da2665a15_0_49">
            <a:extLst>
              <a:ext uri="{FF2B5EF4-FFF2-40B4-BE49-F238E27FC236}">
                <a16:creationId xmlns:a16="http://schemas.microsoft.com/office/drawing/2014/main" id="{FA40ADC7-A259-EE17-D344-261A64EA0B97}"/>
              </a:ext>
            </a:extLst>
          </p:cNvPr>
          <p:cNvSpPr/>
          <p:nvPr/>
        </p:nvSpPr>
        <p:spPr>
          <a:xfrm>
            <a:off x="3144300" y="-49575"/>
            <a:ext cx="5999700" cy="5193000"/>
          </a:xfrm>
          <a:prstGeom prst="rect">
            <a:avLst/>
          </a:prstGeom>
          <a:solidFill>
            <a:srgbClr val="340B21">
              <a:alpha val="792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g30da2665a15_0_49">
            <a:extLst>
              <a:ext uri="{FF2B5EF4-FFF2-40B4-BE49-F238E27FC236}">
                <a16:creationId xmlns:a16="http://schemas.microsoft.com/office/drawing/2014/main" id="{82455276-BBC3-A964-8708-9331964CAF12}"/>
              </a:ext>
            </a:extLst>
          </p:cNvPr>
          <p:cNvSpPr txBox="1">
            <a:spLocks noGrp="1"/>
          </p:cNvSpPr>
          <p:nvPr>
            <p:ph type="body" idx="1"/>
          </p:nvPr>
        </p:nvSpPr>
        <p:spPr>
          <a:xfrm>
            <a:off x="2552275" y="1268150"/>
            <a:ext cx="5999700" cy="1883264"/>
          </a:xfrm>
          <a:prstGeom prst="rect">
            <a:avLst/>
          </a:prstGeom>
          <a:solidFill>
            <a:srgbClr val="EFEFEF"/>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r>
              <a:rPr lang="es" sz="2660" b="1" dirty="0">
                <a:solidFill>
                  <a:schemeClr val="accent1">
                    <a:lumMod val="75000"/>
                  </a:schemeClr>
                </a:solidFill>
                <a:latin typeface="Arial Narrow"/>
                <a:ea typeface="Arial Narrow"/>
                <a:cs typeface="Arial Narrow"/>
                <a:sym typeface="Arial Narrow"/>
              </a:rPr>
              <a:t>8. ¿</a:t>
            </a:r>
            <a:r>
              <a:rPr lang="es-CL" sz="2660" b="1" dirty="0">
                <a:solidFill>
                  <a:schemeClr val="accent1">
                    <a:lumMod val="75000"/>
                  </a:schemeClr>
                </a:solidFill>
                <a:latin typeface="Arial Narrow"/>
                <a:ea typeface="Arial Narrow"/>
                <a:cs typeface="Arial Narrow"/>
                <a:sym typeface="Arial Narrow"/>
              </a:rPr>
              <a:t>Cómo se puede dar seguimiento a la implementación del MEI y el PCI, para asegurarnos que estamos Integrando la Fe en la enseñanza?</a:t>
            </a:r>
            <a:endParaRPr sz="2660" b="1" dirty="0">
              <a:solidFill>
                <a:schemeClr val="accent1">
                  <a:lumMod val="75000"/>
                </a:schemeClr>
              </a:solidFill>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p:txBody>
      </p:sp>
    </p:spTree>
    <p:extLst>
      <p:ext uri="{BB962C8B-B14F-4D97-AF65-F5344CB8AC3E}">
        <p14:creationId xmlns:p14="http://schemas.microsoft.com/office/powerpoint/2010/main" val="519638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g2ab31a1bcff_0_108"/>
          <p:cNvPicPr preferRelativeResize="0"/>
          <p:nvPr/>
        </p:nvPicPr>
        <p:blipFill rotWithShape="1">
          <a:blip r:embed="rId3">
            <a:alphaModFix/>
          </a:blip>
          <a:srcRect b="21537"/>
          <a:stretch/>
        </p:blipFill>
        <p:spPr>
          <a:xfrm>
            <a:off x="0" y="-30775"/>
            <a:ext cx="9144003" cy="5174274"/>
          </a:xfrm>
          <a:prstGeom prst="rect">
            <a:avLst/>
          </a:prstGeom>
          <a:noFill/>
          <a:ln>
            <a:noFill/>
          </a:ln>
        </p:spPr>
      </p:pic>
      <p:pic>
        <p:nvPicPr>
          <p:cNvPr id="95" name="Google Shape;95;g2ab31a1bcff_0_108"/>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sp>
        <p:nvSpPr>
          <p:cNvPr id="96" name="Google Shape;96;g2ab31a1bcff_0_108"/>
          <p:cNvSpPr/>
          <p:nvPr/>
        </p:nvSpPr>
        <p:spPr>
          <a:xfrm>
            <a:off x="0" y="-49575"/>
            <a:ext cx="2759400" cy="5193000"/>
          </a:xfrm>
          <a:prstGeom prst="rect">
            <a:avLst/>
          </a:prstGeom>
          <a:solidFill>
            <a:srgbClr val="434343">
              <a:alpha val="7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g2ab31a1bcff_0_108"/>
          <p:cNvSpPr txBox="1"/>
          <p:nvPr/>
        </p:nvSpPr>
        <p:spPr>
          <a:xfrm>
            <a:off x="167550" y="1391721"/>
            <a:ext cx="2424300" cy="99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2460"/>
              <a:buFont typeface="Arial"/>
              <a:buNone/>
            </a:pPr>
            <a:r>
              <a:rPr lang="es" sz="2460" b="1" i="0" u="none" strike="noStrike" cap="none" dirty="0">
                <a:solidFill>
                  <a:srgbClr val="EFEFEF"/>
                </a:solidFill>
                <a:latin typeface="Oswald"/>
                <a:ea typeface="Oswald"/>
                <a:cs typeface="Oswald"/>
                <a:sym typeface="Oswald"/>
              </a:rPr>
              <a:t>ESENCIALES CURRICULARES</a:t>
            </a:r>
            <a:endParaRPr sz="2460" b="1" i="0" u="none" strike="noStrike" cap="none" dirty="0">
              <a:solidFill>
                <a:srgbClr val="EFEFEF"/>
              </a:solidFill>
              <a:latin typeface="Oswald"/>
              <a:ea typeface="Oswald"/>
              <a:cs typeface="Oswald"/>
              <a:sym typeface="Oswald"/>
            </a:endParaRPr>
          </a:p>
        </p:txBody>
      </p:sp>
      <p:pic>
        <p:nvPicPr>
          <p:cNvPr id="98" name="Google Shape;98;g2ab31a1bcff_0_108"/>
          <p:cNvPicPr preferRelativeResize="0"/>
          <p:nvPr/>
        </p:nvPicPr>
        <p:blipFill rotWithShape="1">
          <a:blip r:embed="rId5">
            <a:alphaModFix/>
          </a:blip>
          <a:srcRect l="22333" t="19036" r="27299" b="13885"/>
          <a:stretch/>
        </p:blipFill>
        <p:spPr>
          <a:xfrm>
            <a:off x="3004499" y="292563"/>
            <a:ext cx="5971951" cy="450872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pic>
        <p:nvPicPr>
          <p:cNvPr id="907" name="Google Shape;907;g276db4f3c5a_0_46"/>
          <p:cNvPicPr preferRelativeResize="0"/>
          <p:nvPr/>
        </p:nvPicPr>
        <p:blipFill rotWithShape="1">
          <a:blip r:embed="rId3">
            <a:alphaModFix/>
          </a:blip>
          <a:srcRect t="537" b="54677"/>
          <a:stretch/>
        </p:blipFill>
        <p:spPr>
          <a:xfrm>
            <a:off x="0" y="0"/>
            <a:ext cx="9144000" cy="5143501"/>
          </a:xfrm>
          <a:prstGeom prst="rect">
            <a:avLst/>
          </a:prstGeom>
          <a:noFill/>
          <a:ln>
            <a:noFill/>
          </a:ln>
        </p:spPr>
      </p:pic>
      <p:pic>
        <p:nvPicPr>
          <p:cNvPr id="908" name="Google Shape;908;g276db4f3c5a_0_46"/>
          <p:cNvPicPr preferRelativeResize="0"/>
          <p:nvPr/>
        </p:nvPicPr>
        <p:blipFill rotWithShape="1">
          <a:blip r:embed="rId4">
            <a:alphaModFix amt="42000"/>
          </a:blip>
          <a:srcRect l="49892"/>
          <a:stretch/>
        </p:blipFill>
        <p:spPr>
          <a:xfrm>
            <a:off x="-5050" y="-377875"/>
            <a:ext cx="3092625" cy="6158250"/>
          </a:xfrm>
          <a:prstGeom prst="rect">
            <a:avLst/>
          </a:prstGeom>
          <a:noFill/>
          <a:ln>
            <a:noFill/>
          </a:ln>
        </p:spPr>
      </p:pic>
      <p:sp>
        <p:nvSpPr>
          <p:cNvPr id="909" name="Google Shape;909;g276db4f3c5a_0_46"/>
          <p:cNvSpPr/>
          <p:nvPr/>
        </p:nvSpPr>
        <p:spPr>
          <a:xfrm>
            <a:off x="3144300" y="-49575"/>
            <a:ext cx="5999700" cy="5193000"/>
          </a:xfrm>
          <a:prstGeom prst="rect">
            <a:avLst/>
          </a:prstGeom>
          <a:solidFill>
            <a:srgbClr val="340B21">
              <a:alpha val="7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g276db4f3c5a_0_46"/>
          <p:cNvSpPr txBox="1">
            <a:spLocks noGrp="1"/>
          </p:cNvSpPr>
          <p:nvPr>
            <p:ph type="body" idx="1"/>
          </p:nvPr>
        </p:nvSpPr>
        <p:spPr>
          <a:xfrm>
            <a:off x="2633918" y="1243656"/>
            <a:ext cx="6510082" cy="3279357"/>
          </a:xfrm>
          <a:prstGeom prst="rect">
            <a:avLst/>
          </a:prstGeom>
          <a:solidFill>
            <a:srgbClr val="EFEFEF"/>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r>
              <a:rPr lang="es-CL" sz="2660" b="1" dirty="0">
                <a:latin typeface="Arial Narrow"/>
                <a:ea typeface="Arial Narrow"/>
                <a:cs typeface="Arial Narrow"/>
                <a:sym typeface="Arial Narrow"/>
              </a:rPr>
              <a:t>“Presentad a vuestros hijos la sencillez de la Palabra, y ellos estarán seguros…</a:t>
            </a:r>
          </a:p>
          <a:p>
            <a:pPr marL="0" lvl="0" indent="0" algn="just" rtl="0">
              <a:lnSpc>
                <a:spcPct val="100000"/>
              </a:lnSpc>
              <a:spcBef>
                <a:spcPts val="0"/>
              </a:spcBef>
              <a:spcAft>
                <a:spcPts val="0"/>
              </a:spcAft>
              <a:buClr>
                <a:schemeClr val="dk1"/>
              </a:buClr>
              <a:buSzPts val="1906"/>
              <a:buFont typeface="Arial"/>
              <a:buNone/>
            </a:pPr>
            <a:r>
              <a:rPr lang="es-CL" sz="2660" b="1" dirty="0">
                <a:latin typeface="Arial Narrow"/>
                <a:ea typeface="Arial Narrow"/>
                <a:cs typeface="Arial Narrow"/>
                <a:sym typeface="Arial Narrow"/>
              </a:rPr>
              <a:t>Únicamente los que cooperan con el cielo en el plan de salvación, pueden saber lo que significa en su sencillez la verdadera educación”</a:t>
            </a:r>
          </a:p>
          <a:p>
            <a:pPr marL="0" lvl="0" indent="0" algn="just" rtl="0">
              <a:lnSpc>
                <a:spcPct val="100000"/>
              </a:lnSpc>
              <a:spcBef>
                <a:spcPts val="0"/>
              </a:spcBef>
              <a:spcAft>
                <a:spcPts val="0"/>
              </a:spcAft>
              <a:buClr>
                <a:schemeClr val="dk1"/>
              </a:buClr>
              <a:buSzPts val="1906"/>
              <a:buFont typeface="Arial"/>
              <a:buNone/>
            </a:pPr>
            <a:r>
              <a:rPr lang="es-CL" sz="2660" b="1" dirty="0">
                <a:latin typeface="Arial Narrow"/>
                <a:ea typeface="Arial Narrow"/>
                <a:cs typeface="Arial Narrow"/>
                <a:sym typeface="Arial Narrow"/>
              </a:rPr>
              <a:t> </a:t>
            </a:r>
          </a:p>
          <a:p>
            <a:pPr marL="0" lvl="0" indent="0" algn="just" rtl="0">
              <a:lnSpc>
                <a:spcPct val="100000"/>
              </a:lnSpc>
              <a:spcBef>
                <a:spcPts val="0"/>
              </a:spcBef>
              <a:spcAft>
                <a:spcPts val="0"/>
              </a:spcAft>
              <a:buClr>
                <a:schemeClr val="dk1"/>
              </a:buClr>
              <a:buSzPts val="1906"/>
              <a:buFont typeface="Arial"/>
              <a:buNone/>
            </a:pPr>
            <a:r>
              <a:rPr lang="es-CL" sz="2000" b="1" i="1" dirty="0">
                <a:solidFill>
                  <a:schemeClr val="dk1"/>
                </a:solidFill>
                <a:latin typeface="Arial Narrow"/>
                <a:ea typeface="Arial Narrow"/>
                <a:cs typeface="Arial Narrow"/>
                <a:sym typeface="Arial Narrow"/>
              </a:rPr>
              <a:t>Consejos para los Maestros, pág. 16. </a:t>
            </a:r>
            <a:endParaRPr sz="2000" i="1" dirty="0">
              <a:solidFill>
                <a:schemeClr val="dk1"/>
              </a:solidFill>
              <a:latin typeface="Arial Narrow"/>
              <a:ea typeface="Arial Narrow"/>
              <a:cs typeface="Arial Narrow"/>
              <a:sym typeface="Arial Narrow"/>
            </a:endParaRPr>
          </a:p>
          <a:p>
            <a:pPr marL="0" lvl="0" indent="0" algn="just" rtl="0">
              <a:lnSpc>
                <a:spcPct val="100000"/>
              </a:lnSpc>
              <a:spcBef>
                <a:spcPts val="0"/>
              </a:spcBef>
              <a:spcAft>
                <a:spcPts val="0"/>
              </a:spcAft>
              <a:buClr>
                <a:schemeClr val="dk1"/>
              </a:buClr>
              <a:buSzPts val="1906"/>
              <a:buFont typeface="Arial"/>
              <a:buNone/>
            </a:pPr>
            <a:endParaRPr sz="2660" b="1" dirty="0">
              <a:latin typeface="Arial Narrow"/>
              <a:ea typeface="Arial Narrow"/>
              <a:cs typeface="Arial Narrow"/>
              <a:sym typeface="Arial Narrow"/>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g276db4f3c5a_0_0"/>
          <p:cNvPicPr preferRelativeResize="0"/>
          <p:nvPr/>
        </p:nvPicPr>
        <p:blipFill rotWithShape="1">
          <a:blip r:embed="rId3">
            <a:alphaModFix/>
          </a:blip>
          <a:srcRect b="21537"/>
          <a:stretch/>
        </p:blipFill>
        <p:spPr>
          <a:xfrm>
            <a:off x="0" y="-30775"/>
            <a:ext cx="9144003" cy="5174274"/>
          </a:xfrm>
          <a:prstGeom prst="rect">
            <a:avLst/>
          </a:prstGeom>
          <a:noFill/>
          <a:ln>
            <a:noFill/>
          </a:ln>
        </p:spPr>
      </p:pic>
      <p:pic>
        <p:nvPicPr>
          <p:cNvPr id="104" name="Google Shape;104;g276db4f3c5a_0_0"/>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sp>
        <p:nvSpPr>
          <p:cNvPr id="105" name="Google Shape;105;g276db4f3c5a_0_0"/>
          <p:cNvSpPr/>
          <p:nvPr/>
        </p:nvSpPr>
        <p:spPr>
          <a:xfrm>
            <a:off x="0" y="-49575"/>
            <a:ext cx="2759400" cy="5193000"/>
          </a:xfrm>
          <a:prstGeom prst="rect">
            <a:avLst/>
          </a:prstGeom>
          <a:solidFill>
            <a:srgbClr val="434343">
              <a:alpha val="7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g276db4f3c5a_0_0"/>
          <p:cNvSpPr txBox="1"/>
          <p:nvPr/>
        </p:nvSpPr>
        <p:spPr>
          <a:xfrm>
            <a:off x="167550" y="1433925"/>
            <a:ext cx="2424300" cy="99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2460"/>
              <a:buFont typeface="Arial"/>
              <a:buNone/>
            </a:pPr>
            <a:r>
              <a:rPr lang="es" sz="2460" b="1" i="0" u="none" strike="noStrike" cap="none" dirty="0">
                <a:solidFill>
                  <a:srgbClr val="EFEFEF"/>
                </a:solidFill>
                <a:latin typeface="Oswald"/>
                <a:ea typeface="Oswald"/>
                <a:cs typeface="Oswald"/>
                <a:sym typeface="Oswald"/>
              </a:rPr>
              <a:t>ESENCIALES CURRICULARES</a:t>
            </a:r>
            <a:endParaRPr sz="2460" b="1" i="0" u="none" strike="noStrike" cap="none" dirty="0">
              <a:solidFill>
                <a:srgbClr val="EFEFEF"/>
              </a:solidFill>
              <a:latin typeface="Oswald"/>
              <a:ea typeface="Oswald"/>
              <a:cs typeface="Oswald"/>
              <a:sym typeface="Oswald"/>
            </a:endParaRPr>
          </a:p>
        </p:txBody>
      </p:sp>
      <p:pic>
        <p:nvPicPr>
          <p:cNvPr id="107" name="Google Shape;107;g276db4f3c5a_0_0"/>
          <p:cNvPicPr preferRelativeResize="0"/>
          <p:nvPr/>
        </p:nvPicPr>
        <p:blipFill rotWithShape="1">
          <a:blip r:embed="rId5">
            <a:alphaModFix/>
          </a:blip>
          <a:srcRect l="24916" t="15785" r="24644" b="4885"/>
          <a:stretch/>
        </p:blipFill>
        <p:spPr>
          <a:xfrm>
            <a:off x="3269064" y="93692"/>
            <a:ext cx="5464850" cy="46778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g2e30466dc39_0_1494"/>
          <p:cNvPicPr preferRelativeResize="0"/>
          <p:nvPr/>
        </p:nvPicPr>
        <p:blipFill rotWithShape="1">
          <a:blip r:embed="rId3">
            <a:alphaModFix/>
          </a:blip>
          <a:srcRect b="21537"/>
          <a:stretch/>
        </p:blipFill>
        <p:spPr>
          <a:xfrm>
            <a:off x="0" y="-15387"/>
            <a:ext cx="9144003" cy="5174274"/>
          </a:xfrm>
          <a:prstGeom prst="rect">
            <a:avLst/>
          </a:prstGeom>
          <a:noFill/>
          <a:ln>
            <a:noFill/>
          </a:ln>
        </p:spPr>
      </p:pic>
      <p:sp>
        <p:nvSpPr>
          <p:cNvPr id="113" name="Google Shape;113;g2e30466dc39_0_1494"/>
          <p:cNvSpPr txBox="1">
            <a:spLocks noGrp="1"/>
          </p:cNvSpPr>
          <p:nvPr>
            <p:ph type="title"/>
          </p:nvPr>
        </p:nvSpPr>
        <p:spPr>
          <a:xfrm>
            <a:off x="3103850" y="-30775"/>
            <a:ext cx="4134300" cy="5174275"/>
          </a:xfrm>
          <a:prstGeom prst="rect">
            <a:avLst/>
          </a:prstGeom>
          <a:solidFill>
            <a:srgbClr val="434343">
              <a:alpha val="77647"/>
            </a:srgbClr>
          </a:solid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906"/>
              <a:buFont typeface="Arial"/>
              <a:buNone/>
            </a:pPr>
            <a:endParaRPr sz="3359" b="1" dirty="0">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dirty="0">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endParaRPr sz="3359" b="1" dirty="0">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r>
              <a:rPr lang="es" sz="3359" b="1" dirty="0">
                <a:solidFill>
                  <a:srgbClr val="00FFFF"/>
                </a:solidFill>
                <a:latin typeface="Oswald"/>
                <a:ea typeface="Oswald"/>
                <a:cs typeface="Oswald"/>
                <a:sym typeface="Oswald"/>
              </a:rPr>
              <a:t>Esencial TRANSVERSAL</a:t>
            </a:r>
            <a:endParaRPr sz="3359" b="1" dirty="0">
              <a:solidFill>
                <a:srgbClr val="00FFFF"/>
              </a:solidFill>
              <a:latin typeface="Oswald"/>
              <a:ea typeface="Oswald"/>
              <a:cs typeface="Oswald"/>
              <a:sym typeface="Oswald"/>
            </a:endParaRPr>
          </a:p>
          <a:p>
            <a:pPr marL="0" lvl="0" indent="0" algn="just" rtl="0">
              <a:lnSpc>
                <a:spcPct val="100000"/>
              </a:lnSpc>
              <a:spcBef>
                <a:spcPts val="0"/>
              </a:spcBef>
              <a:spcAft>
                <a:spcPts val="0"/>
              </a:spcAft>
              <a:buClr>
                <a:schemeClr val="dk1"/>
              </a:buClr>
              <a:buSzPts val="1906"/>
              <a:buFont typeface="Arial"/>
              <a:buNone/>
            </a:pPr>
            <a:r>
              <a:rPr lang="es" sz="2100" b="1" dirty="0">
                <a:solidFill>
                  <a:schemeClr val="lt1"/>
                </a:solidFill>
                <a:latin typeface="Arial Narrow"/>
                <a:ea typeface="Arial Narrow"/>
                <a:cs typeface="Arial Narrow"/>
                <a:sym typeface="Arial Narrow"/>
              </a:rPr>
              <a:t>Es aquel esencial que es trabajado en todas las asignaturas. </a:t>
            </a:r>
            <a:endParaRPr sz="2100" b="1" dirty="0">
              <a:solidFill>
                <a:schemeClr val="lt1"/>
              </a:solidFill>
              <a:latin typeface="Arial Narrow"/>
              <a:ea typeface="Arial Narrow"/>
              <a:cs typeface="Arial Narrow"/>
              <a:sym typeface="Arial Narrow"/>
            </a:endParaRPr>
          </a:p>
          <a:p>
            <a:pPr marL="0" lvl="0" indent="0" algn="l" rtl="0">
              <a:lnSpc>
                <a:spcPct val="100000"/>
              </a:lnSpc>
              <a:spcBef>
                <a:spcPts val="0"/>
              </a:spcBef>
              <a:spcAft>
                <a:spcPts val="0"/>
              </a:spcAft>
              <a:buSzPts val="2800"/>
              <a:buNone/>
            </a:pPr>
            <a:endParaRPr sz="2520" dirty="0"/>
          </a:p>
        </p:txBody>
      </p:sp>
      <p:pic>
        <p:nvPicPr>
          <p:cNvPr id="114" name="Google Shape;114;g2e30466dc39_0_1494"/>
          <p:cNvPicPr preferRelativeResize="0"/>
          <p:nvPr/>
        </p:nvPicPr>
        <p:blipFill rotWithShape="1">
          <a:blip r:embed="rId4">
            <a:alphaModFix amt="42000"/>
          </a:blip>
          <a:srcRect l="49892"/>
          <a:stretch/>
        </p:blipFill>
        <p:spPr>
          <a:xfrm>
            <a:off x="-233650" y="-377875"/>
            <a:ext cx="3092625" cy="61582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TotalTime>
  <Words>3358</Words>
  <Application>Microsoft Office PowerPoint</Application>
  <PresentationFormat>Presentación en pantalla (16:9)</PresentationFormat>
  <Paragraphs>752</Paragraphs>
  <Slides>70</Slides>
  <Notes>70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70</vt:i4>
      </vt:variant>
    </vt:vector>
  </HeadingPairs>
  <TitlesOfParts>
    <vt:vector size="77" baseType="lpstr">
      <vt:lpstr>Comfortaa</vt:lpstr>
      <vt:lpstr>Arial Narrow</vt:lpstr>
      <vt:lpstr>Roboto</vt:lpstr>
      <vt:lpstr>Oswald</vt:lpstr>
      <vt:lpstr>Arial</vt:lpstr>
      <vt:lpstr>Times New Roman</vt:lpstr>
      <vt:lpstr>Simple Light</vt:lpstr>
      <vt:lpstr>          MEI-SEA Chile         Fundación Educacional Sanders De Groot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Esencial TRANSVERSAL Es aquel esencial que es trabajado en todas las asignaturas.  </vt:lpstr>
      <vt:lpstr>Esencial 1 COMUNIÓN CON DIOS Y COMPROMISO CON LA IGLESIA.  Desarrollo de una relación redentora con Cristo y de una sana vida devocional; sentido de pertenencia y compromiso con la IASD, y la misión mundial evangélica dada por Jesús a sus seguidores. </vt:lpstr>
      <vt:lpstr>   Esenciales DISCIPLINARES Son aquellos que son trabajados de acuerdo a la asignatura. </vt:lpstr>
      <vt:lpstr>Esencial 5 Valoración y expresión de la belleza y el arte.</vt:lpstr>
      <vt:lpstr>Esencial 11 Optimización del uso de los recursos y la tecnología.</vt:lpstr>
      <vt:lpstr>   Esenciales FORMATIVOS Son aquellos que son trabajados en forma progresiva en las asignaturas y niveles para el logro del perfil del estudiante de término. </vt:lpstr>
      <vt:lpstr>Esencial 2 Orientación al trabajo.</vt:lpstr>
      <vt:lpstr>Esencial 10 Salud y estilo de vida.</vt:lpstr>
      <vt:lpstr>Presentación de PowerPoint</vt:lpstr>
      <vt:lpstr>Presentación de PowerPoint</vt:lpstr>
      <vt:lpstr>MEI - SEA Chile  Proyecto Curricular Institucional  Fundación Educacional Sanders De Groot </vt:lpstr>
      <vt:lpstr>Presentación de PowerPoint</vt:lpstr>
      <vt:lpstr>PROYECTO CURRICULAR INSTITUCIONAL</vt:lpstr>
      <vt:lpstr>OBJETIVOS ESENCIALES DE APRENDIZAJE</vt:lpstr>
      <vt:lpstr>NIVELES EDUCACIONALES</vt:lpstr>
      <vt:lpstr>CRITERIOS PARA LA CONSTRUCCIÓN DE LOS OEA</vt:lpstr>
      <vt:lpstr>CRITERIOS PARA LA CONSTRUCCIÓN DE LOS OEA</vt:lpstr>
      <vt:lpstr>DIMENSIONES</vt:lpstr>
      <vt:lpstr>NOMENCLATURA</vt:lpstr>
      <vt:lpstr>OBJETIVOS ESENCIALES DE APRENDIZAJE (OEA)</vt:lpstr>
      <vt:lpstr>   Progresión          de  Esenciales por ASIGNATURA  </vt:lpstr>
      <vt:lpstr>Presentación de PowerPoint</vt:lpstr>
      <vt:lpstr>   Progresión          de  Esenciales por NIVEL  </vt:lpstr>
      <vt:lpstr>Presentación de PowerPoint</vt:lpstr>
      <vt:lpstr>   Modelo de PLANIFICACIÓN  </vt:lpstr>
      <vt:lpstr>El PCI entrega el modelo de planificación que pretende asegurar la articulación de los elementos identitarios en el aula con los Objetivos de Aprendizajes del MINEDUC, otorgando propuestas y ejemplos para su mejor implementación y comprensión.</vt:lpstr>
      <vt:lpstr>   PLANIFICACIÓN CURRICULAR: Identificación  </vt:lpstr>
      <vt:lpstr>Presentación de PowerPoint</vt:lpstr>
      <vt:lpstr>   PLANIFICACIÓN CURRICULAR: Elementos Ministeriales  </vt:lpstr>
      <vt:lpstr>En algunos casos los Esenciales cumplen la función de especificar a los OAT, en otros de ampliarlo o de orientarlos al carácter confesional de nuestros establecimientos educativos. Cabe destacar que, en ningún caso, los Esenciales de la Educación Adventista reemplazarán los Objetivos de Aprendizaje, Contenidos Mínimos obligatorios, Objetivos de Aprendizajes Transversales o alguno de los componentes del Currículo Nacional en ninguno de los Niveles de Enseñanza o Educación propuestos por el MINEDUC, más bien lo enriquecen y complementan en aspectos que la Educación Adventista considera esenciales y que por su carácter confesional no han sido considerados.</vt:lpstr>
      <vt:lpstr>Presentación de PowerPoint</vt:lpstr>
      <vt:lpstr>Presentación de PowerPoint</vt:lpstr>
      <vt:lpstr>   PLANIFICACIÓN CURRICULAR: Elementos Identitarios  </vt:lpstr>
      <vt:lpstr>Presentación de PowerPoint</vt:lpstr>
      <vt:lpstr>Presentación de PowerPoint</vt:lpstr>
      <vt:lpstr>   PLANIFICACIÓN CURRICULAR: Evaluación  </vt:lpstr>
      <vt:lpstr>Presentación de PowerPoint</vt:lpstr>
      <vt:lpstr>   PLANIFICACIÓN CURRICULAR: Ejemplo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UCh - MChP - Fabiana Jara</cp:lastModifiedBy>
  <cp:revision>1</cp:revision>
  <dcterms:modified xsi:type="dcterms:W3CDTF">2025-02-25T12:38:45Z</dcterms:modified>
</cp:coreProperties>
</file>