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15"/>
  </p:notesMasterIdLst>
  <p:handoutMasterIdLst>
    <p:handoutMasterId r:id="rId16"/>
  </p:handoutMasterIdLst>
  <p:sldIdLst>
    <p:sldId id="290" r:id="rId5"/>
    <p:sldId id="293" r:id="rId6"/>
    <p:sldId id="292" r:id="rId7"/>
    <p:sldId id="294" r:id="rId8"/>
    <p:sldId id="295" r:id="rId9"/>
    <p:sldId id="296" r:id="rId10"/>
    <p:sldId id="297" r:id="rId11"/>
    <p:sldId id="304" r:id="rId12"/>
    <p:sldId id="307" r:id="rId13"/>
    <p:sldId id="260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07AB65-18B1-474C-82D8-F61459F48EA5}" v="1" dt="2020-05-23T23:38:12.298"/>
  </p1510:revLst>
</p1510:revInfo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53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4B174-1E45-469F-8869-E07E3AB4918F}" type="datetime1">
              <a:rPr lang="pt-BR" smtClean="0"/>
              <a:t>23/05/2020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6F26C-4C41-42AE-96D3-5E92DF3EA11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61851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C8EBCC8-66A6-4000-840C-39542AEEBBE9}" type="datetime1">
              <a:rPr lang="pt-BR" smtClean="0"/>
              <a:t>23/05/2020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2768F7-F621-447A-BCB5-382C8A877F77}" type="datetime1">
              <a:rPr lang="pt-BR" smtClean="0"/>
              <a:t>23/05/2020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2768F7-F621-447A-BCB5-382C8A877F77}" type="datetime1">
              <a:rPr lang="pt-BR" smtClean="0"/>
              <a:t>23/05/2020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pt-BR" smtClean="0"/>
              <a:pPr rtl="0"/>
              <a:t>‹nº›</a:t>
            </a:fld>
            <a:endParaRPr lang="pt-BR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2768F7-F621-447A-BCB5-382C8A877F77}" type="datetime1">
              <a:rPr lang="pt-BR" smtClean="0"/>
              <a:t>23/05/2020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pt-BR" smtClean="0"/>
              <a:pPr rtl="0"/>
              <a:t>‹nº›</a:t>
            </a:fld>
            <a:endParaRPr lang="pt-BR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2768F7-F621-447A-BCB5-382C8A877F77}" type="datetime1">
              <a:rPr lang="pt-BR" smtClean="0"/>
              <a:t>23/05/2020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pt-BR" smtClean="0"/>
              <a:pPr rtl="0"/>
              <a:t>‹nº›</a:t>
            </a:fld>
            <a:endParaRPr lang="pt-BR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2768F7-F621-447A-BCB5-382C8A877F77}" type="datetime1">
              <a:rPr lang="pt-BR" smtClean="0"/>
              <a:t>23/05/2020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pPr rtl="0"/>
            <a:fld id="{401CF334-2D5C-4859-84A6-CA7E6E43FAEB}" type="slidenum">
              <a:rPr lang="pt-BR" smtClean="0"/>
              <a:pPr rtl="0"/>
              <a:t>‹nº›</a:t>
            </a:fld>
            <a:endParaRPr lang="pt-BR" dirty="0"/>
          </a:p>
        </p:txBody>
      </p:sp>
      <p:pic>
        <p:nvPicPr>
          <p:cNvPr id="7" name="Imagem 6" descr="Uma imagem contendo screenshot, texto, computador&#10;&#10;Descrição gerada automaticamente">
            <a:extLst>
              <a:ext uri="{FF2B5EF4-FFF2-40B4-BE49-F238E27FC236}">
                <a16:creationId xmlns:a16="http://schemas.microsoft.com/office/drawing/2014/main" id="{C8F23310-ACDB-46EA-BE68-A0DE05F6CF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507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2768F7-F621-447A-BCB5-382C8A877F77}" type="datetime1">
              <a:rPr lang="pt-BR" smtClean="0"/>
              <a:t>23/05/2020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pt-BR" smtClean="0"/>
              <a:pPr rtl="0"/>
              <a:t>‹nº›</a:t>
            </a:fld>
            <a:endParaRPr lang="pt-BR" dirty="0"/>
          </a:p>
        </p:txBody>
      </p:sp>
      <p:pic>
        <p:nvPicPr>
          <p:cNvPr id="8" name="Imagem 7" descr="Uma imagem contendo screenshot, texto, computador&#10;&#10;Descrição gerada automaticamente">
            <a:extLst>
              <a:ext uri="{FF2B5EF4-FFF2-40B4-BE49-F238E27FC236}">
                <a16:creationId xmlns:a16="http://schemas.microsoft.com/office/drawing/2014/main" id="{92F7053C-FBD3-4F90-B2C5-0D8C7D13D8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5075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3E58199-174D-4ECD-B75D-C27F3606E03D}" type="datetime1">
              <a:rPr lang="pt-BR" smtClean="0"/>
              <a:t>23/05/2020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10" name="Imagem 9" descr="Uma imagem contendo screenshot, texto, computador&#10;&#10;Descrição gerada automaticamente">
            <a:extLst>
              <a:ext uri="{FF2B5EF4-FFF2-40B4-BE49-F238E27FC236}">
                <a16:creationId xmlns:a16="http://schemas.microsoft.com/office/drawing/2014/main" id="{8FB632E5-9C9A-4396-B17E-A046F4BFF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5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2768F7-F621-447A-BCB5-382C8A877F77}" type="datetime1">
              <a:rPr lang="pt-BR" smtClean="0"/>
              <a:t>23/05/2020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pt-BR" smtClean="0"/>
              <a:pPr rtl="0"/>
              <a:t>‹nº›</a:t>
            </a:fld>
            <a:endParaRPr lang="pt-BR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2768F7-F621-447A-BCB5-382C8A877F77}" type="datetime1">
              <a:rPr lang="pt-BR" smtClean="0"/>
              <a:t>23/05/2020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pt-BR" smtClean="0"/>
              <a:pPr rtl="0"/>
              <a:t>‹nº›</a:t>
            </a:fld>
            <a:endParaRPr lang="pt-BR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B25822E-7729-44B7-8A1B-DC2E54C85EFB}" type="datetime1">
              <a:rPr lang="pt-BR" smtClean="0"/>
              <a:t>23/05/2020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8" name="Imagem 7" descr="Uma imagem contendo screenshot, texto, computador&#10;&#10;Descrição gerada automaticamente">
            <a:extLst>
              <a:ext uri="{FF2B5EF4-FFF2-40B4-BE49-F238E27FC236}">
                <a16:creationId xmlns:a16="http://schemas.microsoft.com/office/drawing/2014/main" id="{FBEDBDFF-21E4-4E49-BD34-83BCCB02DC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5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2768F7-F621-447A-BCB5-382C8A877F77}" type="datetime1">
              <a:rPr lang="pt-BR" smtClean="0"/>
              <a:t>23/05/2020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pt-BR" smtClean="0"/>
              <a:pPr rtl="0"/>
              <a:t>‹nº›</a:t>
            </a:fld>
            <a:endParaRPr lang="pt-BR" dirty="0"/>
          </a:p>
        </p:txBody>
      </p:sp>
      <p:pic>
        <p:nvPicPr>
          <p:cNvPr id="8" name="Imagem 7" descr="Uma imagem contendo screenshot, texto, computador&#10;&#10;Descrição gerada automaticamente">
            <a:extLst>
              <a:ext uri="{FF2B5EF4-FFF2-40B4-BE49-F238E27FC236}">
                <a16:creationId xmlns:a16="http://schemas.microsoft.com/office/drawing/2014/main" id="{1923C7C5-1668-4164-81C5-54834F184D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5075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rtl="0"/>
            <a:fld id="{622768F7-F621-447A-BCB5-382C8A877F77}" type="datetime1">
              <a:rPr lang="pt-BR" smtClean="0"/>
              <a:t>23/05/2020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rtl="0"/>
            <a:r>
              <a:rPr lang="pt-BR"/>
              <a:t>Adicionar um rodapé</a:t>
            </a:r>
            <a:endParaRPr lang="pt-BR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pt-BR" smtClean="0"/>
              <a:pPr rtl="0"/>
              <a:t>‹nº›</a:t>
            </a:fld>
            <a:endParaRPr lang="pt-BR" dirty="0"/>
          </a:p>
        </p:txBody>
      </p:sp>
      <p:pic>
        <p:nvPicPr>
          <p:cNvPr id="7" name="Imagem 6" descr="Uma imagem contendo screenshot, texto, computador&#10;&#10;Descrição gerada automaticamente">
            <a:extLst>
              <a:ext uri="{FF2B5EF4-FFF2-40B4-BE49-F238E27FC236}">
                <a16:creationId xmlns:a16="http://schemas.microsoft.com/office/drawing/2014/main" id="{7B32C28B-746B-4EF1-AD89-BCF434B4AE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5075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4" descr="Fundo preto com letras brancas&#10;&#10;Descrição gerada automaticamente">
            <a:extLst>
              <a:ext uri="{FF2B5EF4-FFF2-40B4-BE49-F238E27FC236}">
                <a16:creationId xmlns:a16="http://schemas.microsoft.com/office/drawing/2014/main" id="{C3786E51-C9C5-4666-B566-AA24F0545A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"/>
          <a:stretch/>
        </p:blipFill>
        <p:spPr>
          <a:xfrm>
            <a:off x="1184480" y="832654"/>
            <a:ext cx="9555681" cy="5288743"/>
          </a:xfrm>
          <a:prstGeom prst="rect">
            <a:avLst/>
          </a:prstGeom>
          <a:ln w="228600" cap="sq" cmpd="thickThin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tângulo 5"/>
          <p:cNvSpPr/>
          <p:nvPr/>
        </p:nvSpPr>
        <p:spPr>
          <a:xfrm>
            <a:off x="1286654" y="807254"/>
            <a:ext cx="9018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dirty="0">
                <a:solidFill>
                  <a:srgbClr val="FFFF00"/>
                </a:solidFill>
                <a:latin typeface="Algerian" panose="04020705040A02060702" pitchFamily="82" charset="0"/>
              </a:rPr>
              <a:t>CUIDANDO DO PLANETA TERRA</a:t>
            </a:r>
            <a:endParaRPr lang="pt-BR" sz="4800" b="1" dirty="0">
              <a:solidFill>
                <a:srgbClr val="FFFF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159583" y="4625589"/>
            <a:ext cx="36054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  <a:latin typeface="Algerian" panose="04020705040A02060702" pitchFamily="82" charset="0"/>
              </a:rPr>
              <a:t>PROFESSORA: </a:t>
            </a:r>
          </a:p>
          <a:p>
            <a:r>
              <a:rPr lang="pt-BR" sz="4000" b="1" dirty="0">
                <a:solidFill>
                  <a:srgbClr val="FF0000"/>
                </a:solidFill>
                <a:latin typeface="Algerian" panose="04020705040A02060702" pitchFamily="82" charset="0"/>
              </a:rPr>
              <a:t>maternal</a:t>
            </a:r>
            <a:endParaRPr lang="pt-BR" sz="4000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Modelo do PowerPoint - cuidando da terra, Fundos | 09247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6" b="22101"/>
          <a:stretch/>
        </p:blipFill>
        <p:spPr bwMode="auto">
          <a:xfrm>
            <a:off x="4002348" y="1709495"/>
            <a:ext cx="3587428" cy="2844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0252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Fundo preto com letras brancas&#10;&#10;Descrição gerada automaticamente">
            <a:extLst>
              <a:ext uri="{FF2B5EF4-FFF2-40B4-BE49-F238E27FC236}">
                <a16:creationId xmlns:a16="http://schemas.microsoft.com/office/drawing/2014/main" id="{C3786E51-C9C5-4666-B566-AA24F0545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"/>
          <a:stretch/>
        </p:blipFill>
        <p:spPr>
          <a:xfrm>
            <a:off x="-28006" y="0"/>
            <a:ext cx="12191980" cy="6857990"/>
          </a:xfrm>
          <a:prstGeom prst="rect">
            <a:avLst/>
          </a:prstGeom>
        </p:spPr>
      </p:pic>
      <p:pic>
        <p:nvPicPr>
          <p:cNvPr id="12292" name="Picture 4" descr="Kronorte"/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96" y="10"/>
            <a:ext cx="7581807" cy="6857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90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D73ED-3CCF-489D-9A2A-EB71E9E69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1" y="1785627"/>
            <a:ext cx="4011084" cy="2827959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t-BR" sz="5400" dirty="0">
                <a:solidFill>
                  <a:srgbClr val="FFC000"/>
                </a:solidFill>
              </a:rPr>
              <a:t>DEUS CRIOU O MUNDO PERFEITO</a:t>
            </a:r>
          </a:p>
        </p:txBody>
      </p:sp>
      <p:pic>
        <p:nvPicPr>
          <p:cNvPr id="1026" name="Picture 2" descr="Mundo Perfeito.Com - Home | Facebook">
            <a:extLst>
              <a:ext uri="{FF2B5EF4-FFF2-40B4-BE49-F238E27FC236}">
                <a16:creationId xmlns:a16="http://schemas.microsoft.com/office/drawing/2014/main" id="{742D91DC-2010-4484-8FFD-20CFC70C6E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" r="4255" b="1"/>
          <a:stretch/>
        </p:blipFill>
        <p:spPr bwMode="auto">
          <a:xfrm>
            <a:off x="4766733" y="273051"/>
            <a:ext cx="6815667" cy="585311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38508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A46A3-2BAB-4BD6-B435-75DC31C6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rgbClr val="FFFF00"/>
                </a:solidFill>
                <a:latin typeface="Arial Black" panose="020B0A04020102020204" pitchFamily="34" charset="0"/>
              </a:rPr>
              <a:t>SÓ QUE O NOSSO PLANETA ESTÁ...</a:t>
            </a:r>
          </a:p>
        </p:txBody>
      </p:sp>
      <p:pic>
        <p:nvPicPr>
          <p:cNvPr id="2050" name="Picture 2" descr="Mundo, trist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" t="3206" r="4086" b="10891"/>
          <a:stretch/>
        </p:blipFill>
        <p:spPr bwMode="auto">
          <a:xfrm>
            <a:off x="3034747" y="1116495"/>
            <a:ext cx="5738191" cy="5121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928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4500" y="274638"/>
            <a:ext cx="11137900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FF00"/>
                </a:solidFill>
                <a:latin typeface="Arial Black" panose="020B0A04020102020204" pitchFamily="34" charset="0"/>
              </a:rPr>
              <a:t>O QUE PROVOCOU ESTA ENFERMIDADE?</a:t>
            </a:r>
          </a:p>
        </p:txBody>
      </p:sp>
      <p:pic>
        <p:nvPicPr>
          <p:cNvPr id="4" name="Picture 4" descr="terra doente | Ani Da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655" y="1020417"/>
            <a:ext cx="6218193" cy="5343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6482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300" y="274638"/>
            <a:ext cx="11480800" cy="1143000"/>
          </a:xfrm>
        </p:spPr>
        <p:txBody>
          <a:bodyPr>
            <a:normAutofit/>
          </a:bodyPr>
          <a:lstStyle/>
          <a:p>
            <a:r>
              <a:rPr lang="pt-BR" sz="3200" b="0" dirty="0">
                <a:solidFill>
                  <a:srgbClr val="FFFF00"/>
                </a:solidFill>
                <a:latin typeface="Arial Black" panose="020B0A04020102020204" pitchFamily="34" charset="0"/>
              </a:rPr>
              <a:t>O QUE O PLANETA TERRA ESPERA DAS PESSOAS?</a:t>
            </a:r>
          </a:p>
        </p:txBody>
      </p:sp>
      <p:pic>
        <p:nvPicPr>
          <p:cNvPr id="5122" name="Picture 2" descr="Como ensinar o seu Filho a cuidar do Planeta Ter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599" y="1245704"/>
            <a:ext cx="7426740" cy="4837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072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FF00"/>
                </a:solidFill>
                <a:latin typeface="Arial Black" panose="020B0A04020102020204" pitchFamily="34" charset="0"/>
              </a:rPr>
              <a:t>CUIDEM DA TERRA COM AMOR.</a:t>
            </a:r>
            <a:endParaRPr lang="pt-BR" dirty="0"/>
          </a:p>
        </p:txBody>
      </p:sp>
      <p:pic>
        <p:nvPicPr>
          <p:cNvPr id="7170" name="Picture 2" descr="Sustentabilidade: um pedido da Terra para o Ser Human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9" y="1356915"/>
            <a:ext cx="7531099" cy="4706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omo ensinar a criança a cuidar do nosso plane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1"/>
          <a:stretch/>
        </p:blipFill>
        <p:spPr bwMode="auto">
          <a:xfrm>
            <a:off x="4222748" y="2828051"/>
            <a:ext cx="2933698" cy="26688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4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deias para o Projeto Meio Ambiente na Educação Infantil | Desenh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58" y="534520"/>
            <a:ext cx="5956483" cy="5788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53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mbiente Saudavel - Ocultação Pú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287" y="1273216"/>
            <a:ext cx="7864957" cy="4873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5540" y="711199"/>
            <a:ext cx="6697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FFFF00"/>
                </a:solidFill>
                <a:latin typeface="Arial Black" panose="020B0A04020102020204" pitchFamily="34" charset="0"/>
              </a:rPr>
              <a:t>CUIDE DAS PLANTAS: </a:t>
            </a:r>
          </a:p>
        </p:txBody>
      </p:sp>
    </p:spTree>
    <p:extLst>
      <p:ext uri="{BB962C8B-B14F-4D97-AF65-F5344CB8AC3E}">
        <p14:creationId xmlns:p14="http://schemas.microsoft.com/office/powerpoint/2010/main" val="557559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equenas ações no dia a dia ajudam a salvar o planeta Ter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4" r="16424"/>
          <a:stretch/>
        </p:blipFill>
        <p:spPr bwMode="auto">
          <a:xfrm>
            <a:off x="3135496" y="489906"/>
            <a:ext cx="5921008" cy="5878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5646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435A614C749F44808517046BA90F32" ma:contentTypeVersion="13" ma:contentTypeDescription="Create a new document." ma:contentTypeScope="" ma:versionID="0a8fb60503e8af1ac9448284e663a58f">
  <xsd:schema xmlns:xsd="http://www.w3.org/2001/XMLSchema" xmlns:xs="http://www.w3.org/2001/XMLSchema" xmlns:p="http://schemas.microsoft.com/office/2006/metadata/properties" xmlns:ns3="f3095b1b-8796-49c9-b1a1-afcc6a25e73c" xmlns:ns4="87ccde0a-b796-461c-977d-e3b94fe1667e" targetNamespace="http://schemas.microsoft.com/office/2006/metadata/properties" ma:root="true" ma:fieldsID="bf3d87743dfb94cb593d5895a3ec1981" ns3:_="" ns4:_="">
    <xsd:import namespace="f3095b1b-8796-49c9-b1a1-afcc6a25e73c"/>
    <xsd:import namespace="87ccde0a-b796-461c-977d-e3b94fe1667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95b1b-8796-49c9-b1a1-afcc6a25e7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ccde0a-b796-461c-977d-e3b94fe16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A2C6C4-634F-4208-9E9E-AA74124E7488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87ccde0a-b796-461c-977d-e3b94fe1667e"/>
    <ds:schemaRef ds:uri="http://www.w3.org/XML/1998/namespace"/>
    <ds:schemaRef ds:uri="f3095b1b-8796-49c9-b1a1-afcc6a25e73c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699ED1F-7B10-434E-821E-535B17C5E0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20C149-C46A-427A-B719-C9140DC324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95b1b-8796-49c9-b1a1-afcc6a25e73c"/>
    <ds:schemaRef ds:uri="87ccde0a-b796-461c-977d-e3b94fe166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44</Words>
  <Application>Microsoft Office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9" baseType="lpstr">
      <vt:lpstr>Algerian</vt:lpstr>
      <vt:lpstr>Arial Black</vt:lpstr>
      <vt:lpstr>Book Antiqua</vt:lpstr>
      <vt:lpstr>Calibri</vt:lpstr>
      <vt:lpstr>Lucida Sans</vt:lpstr>
      <vt:lpstr>Wingdings</vt:lpstr>
      <vt:lpstr>Wingdings 2</vt:lpstr>
      <vt:lpstr>Wingdings 3</vt:lpstr>
      <vt:lpstr>Ápice</vt:lpstr>
      <vt:lpstr>Apresentação do PowerPoint</vt:lpstr>
      <vt:lpstr>DEUS CRIOU O MUNDO PERFEITO</vt:lpstr>
      <vt:lpstr>SÓ QUE O NOSSO PLANETA ESTÁ...</vt:lpstr>
      <vt:lpstr>O QUE PROVOCOU ESTA ENFERMIDADE?</vt:lpstr>
      <vt:lpstr>O QUE O PLANETA TERRA ESPERA DAS PESSOAS?</vt:lpstr>
      <vt:lpstr>CUIDEM DA TERRA COM AMOR.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AP - EA Elizabete Vieira</dc:creator>
  <cp:lastModifiedBy>AP - EA Elisiane da Silva Feitoza</cp:lastModifiedBy>
  <cp:revision>3</cp:revision>
  <dcterms:created xsi:type="dcterms:W3CDTF">2020-05-22T20:41:46Z</dcterms:created>
  <dcterms:modified xsi:type="dcterms:W3CDTF">2020-05-24T02:37:52Z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0x0101007F435A614C749F44808517046BA90F32</vt:lpwstr>
  </property>
</Properties>
</file>