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9"/>
  </p:notesMasterIdLst>
  <p:handoutMasterIdLst>
    <p:handoutMasterId r:id="rId40"/>
  </p:handoutMasterIdLst>
  <p:sldIdLst>
    <p:sldId id="591" r:id="rId5"/>
    <p:sldId id="592" r:id="rId6"/>
    <p:sldId id="593" r:id="rId7"/>
    <p:sldId id="594" r:id="rId8"/>
    <p:sldId id="596" r:id="rId9"/>
    <p:sldId id="595" r:id="rId10"/>
    <p:sldId id="599" r:id="rId11"/>
    <p:sldId id="597" r:id="rId12"/>
    <p:sldId id="601" r:id="rId13"/>
    <p:sldId id="600" r:id="rId14"/>
    <p:sldId id="603" r:id="rId15"/>
    <p:sldId id="604" r:id="rId16"/>
    <p:sldId id="605" r:id="rId17"/>
    <p:sldId id="607" r:id="rId18"/>
    <p:sldId id="608" r:id="rId19"/>
    <p:sldId id="609" r:id="rId20"/>
    <p:sldId id="610" r:id="rId21"/>
    <p:sldId id="611" r:id="rId22"/>
    <p:sldId id="612" r:id="rId23"/>
    <p:sldId id="613" r:id="rId24"/>
    <p:sldId id="614" r:id="rId25"/>
    <p:sldId id="615" r:id="rId26"/>
    <p:sldId id="616" r:id="rId27"/>
    <p:sldId id="617" r:id="rId28"/>
    <p:sldId id="618" r:id="rId29"/>
    <p:sldId id="619" r:id="rId30"/>
    <p:sldId id="620" r:id="rId31"/>
    <p:sldId id="621" r:id="rId32"/>
    <p:sldId id="622" r:id="rId33"/>
    <p:sldId id="623" r:id="rId34"/>
    <p:sldId id="624" r:id="rId35"/>
    <p:sldId id="627" r:id="rId36"/>
    <p:sldId id="625" r:id="rId37"/>
    <p:sldId id="626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mar ." initials="L." lastIdx="3" clrIdx="0">
    <p:extLst>
      <p:ext uri="{19B8F6BF-5375-455C-9EA6-DF929625EA0E}">
        <p15:presenceInfo xmlns:p15="http://schemas.microsoft.com/office/powerpoint/2012/main" userId="4471a271fcbcd4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5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4B174-1E45-469F-8869-E07E3AB4918F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6F26C-4C41-42AE-96D3-5E92DF3EA11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61851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C8EBCC8-66A6-4000-840C-39542AEEBBE9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dirty="0"/>
              <a:t>Clique para editar o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B5408-4E58-49B5-9E77-90E3B8B58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2FBF7C-4225-47C5-A230-46C3E9404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CF752F-E41F-4809-98D1-7C551F2AE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390433-85DD-444E-99E6-D0F2F383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887A0A-388F-44CC-B7C7-3EDAB531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08418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83CC8-35D3-4633-A23B-42933DFED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ED12847-CE21-4593-9F2B-EFADEA689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D39A11-9F83-4376-BC2C-18904F76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E36EAF-09A8-435A-90BC-BAAEE95C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6CCCC2-0B36-4713-8FA5-403FDAC3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7" name="Imagem 6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6CF45760-B4BC-4516-916C-1F7044050C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516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2B2173-A6E0-40D7-B284-FF5CAE08F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55FFB4-F680-44D4-BF00-69516D2DB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8EF691-C9AF-4640-94E2-6434A10B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9BAC4-1CF0-43B3-B8A6-5E52B825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3C40EF-048F-434E-951F-3024E7E3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7" name="Imagem 6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4386DD49-470B-4DDD-AD5D-DC0A36737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8091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425FB-3738-4059-8900-1ECD63DD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A2AE05-57A5-4B7D-A9A3-B83C8A3E5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555193-0A6C-49D9-8903-932F2B07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D47CCA-52DA-4921-9741-A5A355620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7FD14-EAF7-4B2A-8B31-C8BF9DCF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7" name="Imagem 6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F8BC5DD7-49FB-43DE-A0DF-35845FF41F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677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3AD10-69BC-4367-A76D-E900BE9A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C38BA3-25E5-4959-824B-F7B230659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B1FF26-8C43-418E-955E-A2098956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CF2798-F138-4EAC-8682-FD9F4D84F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35DABC-4121-4ABB-AB7B-D9D5BFDD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7" name="Imagem 6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C8F23310-ACDB-46EA-BE68-A0DE05F6CF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3770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66126-CBBE-4371-8C2D-B8013B46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337573-DBAF-43F1-90B0-101133FBE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33DF7B-A8B6-4F69-AC3D-92D6AB676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78E304-6F6E-4017-A733-9BF68B3C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1EF4BE-9E75-4892-B8D8-EB8E873DA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A9B75E-17F1-4AF6-9D90-585962A6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8" name="Imagem 7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92F7053C-FBD3-4F90-B2C5-0D8C7D13D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90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FF3C33-185D-4F5D-9F69-7DCCA832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6E8BF5-0E5D-405D-809A-BFCAB56A2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140907-C71A-4AC6-B9EE-32CBAA4D6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AB962D-8054-4E8C-AF01-BCDF63796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5535AA2-A4A5-4802-8DCB-4F33D1C5B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0CA1431-AC33-45E5-B5B4-EA15B4B2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3E58199-174D-4ECD-B75D-C27F3606E03D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F4B990-F356-4ACB-90FA-7FCC303A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320E2EA-5D20-415E-BC78-B1D2E79D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10" name="Imagem 9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8FB632E5-9C9A-4396-B17E-A046F4BFF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409E1-6BFE-406C-82C2-9C167FE8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0C3012C-DD0C-4022-B552-7E0886CC6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60E1A0A-1B31-4806-B07C-784C8FC7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DE6F4BF-797C-415C-AE28-4858F184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6" name="Imagem 5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17644896-7988-4516-A6B2-2B78229A8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586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EF1ABD6-30E8-4F32-8456-C2D06144B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B9E0505-65B9-464E-AFC9-2329F1D9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E9591D-58CB-4547-8CC2-AD5228CE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5" name="Imagem 4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7E4AAD81-CBBD-4251-9A0E-CDF91DA6C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1954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52FCE-640A-432F-B8D6-45867865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9660C1-1E94-46BA-9BFC-D96C181AC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1EEDB2-59BD-47FF-846E-5C002130F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97318D-AA6A-4F73-8FF6-5E233301C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B25822E-7729-44B7-8A1B-DC2E54C85EFB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5E7469-2A9C-49BD-B8C9-EADE8FC9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BC76CC-AF9D-48EB-BD9C-DE23491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8" name="Imagem 7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FBEDBDFF-21E4-4E49-BD34-83BCCB02D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3DAC2-4C48-4248-8E70-CBA676B8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84A80F0-0BFD-4EA7-B151-36029EB23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B90EC5C-3A23-4135-8858-F1504F17C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6CB916-1E7F-4F6E-8BEE-61BB4547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A4482B-71D4-4E3F-B43D-34E30E04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CD9C89-BCE0-4AEC-A5F3-07C11D0F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8" name="Imagem 7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1923C7C5-1668-4164-81C5-54834F184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3336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0595CE-A350-43DF-86D8-161C167C6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9788C8-F8A6-421A-BCEB-4CBBF1009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98F8B7-D524-4814-8B99-12A882D93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22768F7-F621-447A-BCB5-382C8A877F77}" type="datetime1">
              <a:rPr lang="pt-BR" smtClean="0"/>
              <a:t>11/03/2021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5E59D8-0B68-49EA-B09F-2BCE069FA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BR"/>
              <a:t>Adicionar um rodapé</a:t>
            </a:r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C183C5-A849-44AE-AF11-D07CCEBF8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7" name="Imagem 6" descr="Uma imagem contendo screenshot, texto, computador&#10;&#10;Descrição gerada automaticamente">
            <a:extLst>
              <a:ext uri="{FF2B5EF4-FFF2-40B4-BE49-F238E27FC236}">
                <a16:creationId xmlns:a16="http://schemas.microsoft.com/office/drawing/2014/main" id="{7B32C28B-746B-4EF1-AD89-BCF434B4AE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1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4CFF66-F79A-478A-B4F2-7EF62BFF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288" y="555970"/>
            <a:ext cx="5709424" cy="57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5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7E7AD6E-8A7C-4845-ABE1-4688BBB5F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"/>
          <a:stretch/>
        </p:blipFill>
        <p:spPr>
          <a:xfrm>
            <a:off x="3103756" y="566737"/>
            <a:ext cx="5984488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9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B9AA97-F96A-4EC8-B6A4-C3D0874ED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2" r="7206"/>
          <a:stretch/>
        </p:blipFill>
        <p:spPr>
          <a:xfrm>
            <a:off x="3352800" y="585787"/>
            <a:ext cx="54864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1D3D448-6F98-4FF8-A648-91979933C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1"/>
          <a:stretch/>
        </p:blipFill>
        <p:spPr>
          <a:xfrm>
            <a:off x="2862146" y="519112"/>
            <a:ext cx="6467707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6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B63CB6E-F6E8-4336-92DB-25A8BB95F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6" r="2657"/>
          <a:stretch/>
        </p:blipFill>
        <p:spPr>
          <a:xfrm>
            <a:off x="2549912" y="566737"/>
            <a:ext cx="7092176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1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C69343-2255-4289-8EA6-6311EE608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9" r="11264"/>
          <a:stretch/>
        </p:blipFill>
        <p:spPr>
          <a:xfrm>
            <a:off x="2990385" y="500062"/>
            <a:ext cx="6211229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D131CD5-642E-4ECE-9E44-4567B3C2C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4" r="10190"/>
          <a:stretch/>
        </p:blipFill>
        <p:spPr>
          <a:xfrm>
            <a:off x="3012688" y="576262"/>
            <a:ext cx="6166624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20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C7C5C39-F185-4617-80D8-A44D73BB0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1" r="5614"/>
          <a:stretch/>
        </p:blipFill>
        <p:spPr>
          <a:xfrm>
            <a:off x="3358375" y="523875"/>
            <a:ext cx="5475249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5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B6508C9-C20F-4B66-B4CD-961FD01B0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6"/>
          <a:stretch/>
        </p:blipFill>
        <p:spPr>
          <a:xfrm>
            <a:off x="3113049" y="528637"/>
            <a:ext cx="5965902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16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5833C7-56D3-40F6-AF71-59D1ACDF8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6" r="7327"/>
          <a:stretch/>
        </p:blipFill>
        <p:spPr>
          <a:xfrm>
            <a:off x="2811966" y="538162"/>
            <a:ext cx="6568068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1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856DB7E-F863-4E6A-A95C-BD9068EEE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0"/>
          <a:stretch/>
        </p:blipFill>
        <p:spPr>
          <a:xfrm>
            <a:off x="2679487" y="595312"/>
            <a:ext cx="68330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0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CD79F30-E7B3-41A1-BA3A-2A10B45E2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4" r="17025"/>
          <a:stretch/>
        </p:blipFill>
        <p:spPr>
          <a:xfrm>
            <a:off x="3687336" y="520055"/>
            <a:ext cx="4817327" cy="58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57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9218DAD-84BE-4DFC-87B7-76604BE59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0"/>
          <a:stretch/>
        </p:blipFill>
        <p:spPr>
          <a:xfrm>
            <a:off x="3007112" y="566737"/>
            <a:ext cx="6177776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94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2E55F3A-7263-48D1-928E-BCF39F13F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2"/>
          <a:stretch/>
        </p:blipFill>
        <p:spPr>
          <a:xfrm>
            <a:off x="3048000" y="576262"/>
            <a:ext cx="60960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54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F3B242-80F9-45BB-A3C6-A1A1009A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7"/>
          <a:stretch/>
        </p:blipFill>
        <p:spPr>
          <a:xfrm>
            <a:off x="3040566" y="576262"/>
            <a:ext cx="6110868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73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25E7F0B-8E99-4A40-B306-F6AB36226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8"/>
          <a:stretch/>
        </p:blipFill>
        <p:spPr>
          <a:xfrm>
            <a:off x="3486614" y="566737"/>
            <a:ext cx="5218771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11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FBCC6D-3DF0-41A4-A41F-799D01781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6"/>
          <a:stretch/>
        </p:blipFill>
        <p:spPr>
          <a:xfrm>
            <a:off x="2624544" y="566737"/>
            <a:ext cx="6942911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03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F45E13E-BFC7-4181-BAB1-B43A82FCD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3" r="9821"/>
          <a:stretch/>
        </p:blipFill>
        <p:spPr>
          <a:xfrm>
            <a:off x="2973658" y="528637"/>
            <a:ext cx="6244683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13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A55C3CD-E31C-4129-AD87-0CFA11B62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0"/>
          <a:stretch/>
        </p:blipFill>
        <p:spPr>
          <a:xfrm>
            <a:off x="2617458" y="528637"/>
            <a:ext cx="6957083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2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E3D3B91-9AD6-4385-9A7B-7973F5DB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557212"/>
            <a:ext cx="77438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86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E247F3-BE45-4488-AD5A-A50432A50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6"/>
          <a:stretch/>
        </p:blipFill>
        <p:spPr>
          <a:xfrm>
            <a:off x="2411974" y="519112"/>
            <a:ext cx="7368052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39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846A85-DE45-4586-950D-EC10A2737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509587"/>
            <a:ext cx="772477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3850116-F92F-4CCA-B076-8DFA1E213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5"/>
          <a:stretch/>
        </p:blipFill>
        <p:spPr>
          <a:xfrm>
            <a:off x="3486614" y="576262"/>
            <a:ext cx="5218771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09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2808874-464A-4972-B0A1-76FEF195F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4"/>
          <a:stretch/>
        </p:blipFill>
        <p:spPr>
          <a:xfrm>
            <a:off x="2400010" y="538162"/>
            <a:ext cx="739198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8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C22763D-687E-46F2-AC33-A479009E5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0"/>
          <a:stretch/>
        </p:blipFill>
        <p:spPr>
          <a:xfrm>
            <a:off x="2434276" y="519112"/>
            <a:ext cx="7323447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9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 descr="Uma imagem contendo pássaro&#10;&#10;Descrição gerada automaticamente">
            <a:extLst>
              <a:ext uri="{FF2B5EF4-FFF2-40B4-BE49-F238E27FC236}">
                <a16:creationId xmlns:a16="http://schemas.microsoft.com/office/drawing/2014/main" id="{921A46BD-6976-42BD-8646-CD506A6A1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1108A42-28C5-4E7C-BCD5-CD6B676C0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b="7246"/>
          <a:stretch/>
        </p:blipFill>
        <p:spPr>
          <a:xfrm>
            <a:off x="4458945" y="1594926"/>
            <a:ext cx="3274109" cy="407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56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 com confiança média">
            <a:extLst>
              <a:ext uri="{FF2B5EF4-FFF2-40B4-BE49-F238E27FC236}">
                <a16:creationId xmlns:a16="http://schemas.microsoft.com/office/drawing/2014/main" id="{3ACEB3F5-7020-48E5-B1A7-F506C3AE2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3" y="538759"/>
            <a:ext cx="3936380" cy="57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99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 com confiança média">
            <a:extLst>
              <a:ext uri="{FF2B5EF4-FFF2-40B4-BE49-F238E27FC236}">
                <a16:creationId xmlns:a16="http://schemas.microsoft.com/office/drawing/2014/main" id="{2754D2D7-DE4B-4025-B4B8-FBB949E65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76"/>
          <a:stretch/>
        </p:blipFill>
        <p:spPr>
          <a:xfrm>
            <a:off x="136228" y="1059003"/>
            <a:ext cx="11487735" cy="295614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D79BCC3-1725-41DB-BF1B-EFE1429570F3}"/>
              </a:ext>
            </a:extLst>
          </p:cNvPr>
          <p:cNvSpPr txBox="1"/>
          <p:nvPr/>
        </p:nvSpPr>
        <p:spPr>
          <a:xfrm>
            <a:off x="812299" y="1671824"/>
            <a:ext cx="185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15 03 21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95ECE61-E56B-46F8-A846-E31425414E52}"/>
              </a:ext>
            </a:extLst>
          </p:cNvPr>
          <p:cNvSpPr txBox="1"/>
          <p:nvPr/>
        </p:nvSpPr>
        <p:spPr>
          <a:xfrm>
            <a:off x="3824564" y="1219180"/>
            <a:ext cx="411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Maria vai com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16F50B-4EC5-4D7D-97F9-A70512428FB9}"/>
              </a:ext>
            </a:extLst>
          </p:cNvPr>
          <p:cNvSpPr txBox="1"/>
          <p:nvPr/>
        </p:nvSpPr>
        <p:spPr>
          <a:xfrm>
            <a:off x="3068825" y="1716545"/>
            <a:ext cx="411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as outras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D6AEF1-0717-4AAE-A1EF-2BAF6BC6C13E}"/>
              </a:ext>
            </a:extLst>
          </p:cNvPr>
          <p:cNvSpPr txBox="1"/>
          <p:nvPr/>
        </p:nvSpPr>
        <p:spPr>
          <a:xfrm>
            <a:off x="3209056" y="2375779"/>
            <a:ext cx="411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Sylvia </a:t>
            </a:r>
            <a:r>
              <a:rPr lang="pt-BR" altLang="pt-BR" sz="3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Orthof</a:t>
            </a:r>
            <a:endParaRPr lang="pt-BR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888135-1D7C-4369-93C3-184E8A8F81D9}"/>
              </a:ext>
            </a:extLst>
          </p:cNvPr>
          <p:cNvSpPr txBox="1"/>
          <p:nvPr/>
        </p:nvSpPr>
        <p:spPr>
          <a:xfrm>
            <a:off x="3209056" y="2886047"/>
            <a:ext cx="411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Sylvia </a:t>
            </a:r>
            <a:r>
              <a:rPr lang="pt-BR" altLang="pt-BR" sz="36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Orthof</a:t>
            </a:r>
            <a:endParaRPr lang="pt-BR" sz="36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0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5A135F2-86E9-4739-8B7E-D08628FE6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r="10208"/>
          <a:stretch/>
        </p:blipFill>
        <p:spPr>
          <a:xfrm>
            <a:off x="2990385" y="547687"/>
            <a:ext cx="6211229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A2FAAA-1265-401A-8BE9-1A34D518B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1" r="5057"/>
          <a:stretch/>
        </p:blipFill>
        <p:spPr>
          <a:xfrm>
            <a:off x="3124200" y="547687"/>
            <a:ext cx="59436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39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E8B7FC3-ACDB-4CBD-91F6-D71C48D27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1" r="5599"/>
          <a:stretch/>
        </p:blipFill>
        <p:spPr>
          <a:xfrm>
            <a:off x="3196683" y="528637"/>
            <a:ext cx="5798634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60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99B1C6-7001-40D8-98AB-5FD3E93F1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0"/>
          <a:stretch/>
        </p:blipFill>
        <p:spPr>
          <a:xfrm>
            <a:off x="3048000" y="547687"/>
            <a:ext cx="60960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5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EBA6A50-E4EE-44B1-B176-51FC97392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4" r="8810"/>
          <a:stretch/>
        </p:blipFill>
        <p:spPr>
          <a:xfrm>
            <a:off x="2850995" y="538162"/>
            <a:ext cx="649001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8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B340B84-A09B-447A-BFFC-EC0E100A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9" r="7752"/>
          <a:stretch/>
        </p:blipFill>
        <p:spPr>
          <a:xfrm>
            <a:off x="3179956" y="538162"/>
            <a:ext cx="5832088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751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B35A5DA7C1740B044ED6ED457AE6D" ma:contentTypeVersion="13" ma:contentTypeDescription="Create a new document." ma:contentTypeScope="" ma:versionID="1405e8895056dbab1835510d97468513">
  <xsd:schema xmlns:xsd="http://www.w3.org/2001/XMLSchema" xmlns:xs="http://www.w3.org/2001/XMLSchema" xmlns:p="http://schemas.microsoft.com/office/2006/metadata/properties" xmlns:ns3="4d247698-ea36-48d0-aafc-5310f9e2bcb3" xmlns:ns4="b754c5f4-e32f-423c-973b-53e330089184" targetNamespace="http://schemas.microsoft.com/office/2006/metadata/properties" ma:root="true" ma:fieldsID="d34c8a0ad10d55df5b3e32a0180fe36b" ns3:_="" ns4:_="">
    <xsd:import namespace="4d247698-ea36-48d0-aafc-5310f9e2bcb3"/>
    <xsd:import namespace="b754c5f4-e32f-423c-973b-53e3300891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47698-ea36-48d0-aafc-5310f9e2bc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4c5f4-e32f-423c-973b-53e33008918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352EAA-E752-4178-97F3-CD215527D4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F3DD6C-1DD8-4DD7-91DA-87B6DDF630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247698-ea36-48d0-aafc-5310f9e2bcb3"/>
    <ds:schemaRef ds:uri="b754c5f4-e32f-423c-973b-53e3300891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174B85-6D39-4D56-8BD9-3B094314103E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b754c5f4-e32f-423c-973b-53e330089184"/>
    <ds:schemaRef ds:uri="4d247698-ea36-48d0-aafc-5310f9e2bcb3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4454</TotalTime>
  <Words>12</Words>
  <Application>Microsoft Office PowerPoint</Application>
  <PresentationFormat>Widescreen</PresentationFormat>
  <Paragraphs>5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'Jooyce Bastos</dc:creator>
  <cp:lastModifiedBy>AP - EA Aedna Alves de Sales Fortunato</cp:lastModifiedBy>
  <cp:revision>296</cp:revision>
  <dcterms:created xsi:type="dcterms:W3CDTF">2020-05-19T13:07:54Z</dcterms:created>
  <dcterms:modified xsi:type="dcterms:W3CDTF">2021-03-11T15:09:45Z</dcterms:modified>
</cp:coreProperties>
</file>