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sldIdLst>
    <p:sldId id="256" r:id="rId5"/>
    <p:sldId id="259" r:id="rId6"/>
    <p:sldId id="257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3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60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3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0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9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569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7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6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5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328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36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71E6E8-E457-4C2E-B34E-DD617E1443E5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5B6BE7-69CE-416F-B60C-A3B73C3D5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9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D45407-7B5C-43B6-BEEE-22F220F99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7328770" cy="136789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CLIMOGRAMAS</a:t>
            </a:r>
            <a:r>
              <a:rPr lang="pt-BR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6670E18-8C6A-46FD-8877-89A833EAC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pt-BR" dirty="0" err="1"/>
              <a:t>Profº</a:t>
            </a:r>
            <a:r>
              <a:rPr lang="pt-BR" dirty="0"/>
              <a:t> Daniela Reis</a:t>
            </a:r>
          </a:p>
        </p:txBody>
      </p:sp>
    </p:spTree>
    <p:extLst>
      <p:ext uri="{BB962C8B-B14F-4D97-AF65-F5344CB8AC3E}">
        <p14:creationId xmlns:p14="http://schemas.microsoft.com/office/powerpoint/2010/main" val="2064926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IMA EQUATORIAL&#10;Fica nas proximidades da linha do Equador,&#10;abarcando a Amazônia, norte de Mato Grosso&#10;e oeste do Maranhão...">
            <a:extLst>
              <a:ext uri="{FF2B5EF4-FFF2-40B4-BE49-F238E27FC236}">
                <a16:creationId xmlns:a16="http://schemas.microsoft.com/office/drawing/2014/main" id="{5D8A507B-F737-4946-A382-5A08FC6D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1" y="443564"/>
            <a:ext cx="9593762" cy="59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0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LIMA TROPICAL SEMI-ÁRIDO&#10;É o clima das zonas mais secas do&#10;interior do Nordeste. Caracteriza-se&#10;pela baixa umidade, pouca...">
            <a:extLst>
              <a:ext uri="{FF2B5EF4-FFF2-40B4-BE49-F238E27FC236}">
                <a16:creationId xmlns:a16="http://schemas.microsoft.com/office/drawing/2014/main" id="{925DF67A-2AD0-4AE4-9B10-009A2A76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9" y="424755"/>
            <a:ext cx="9756602" cy="60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IMA TROPICAL DE ALTITUDE&#10;É o clima das áreas com altitude acima de&#10;800 metros em Minas Gerais, No Espírito&#10;Santo, no Rio...">
            <a:extLst>
              <a:ext uri="{FF2B5EF4-FFF2-40B4-BE49-F238E27FC236}">
                <a16:creationId xmlns:a16="http://schemas.microsoft.com/office/drawing/2014/main" id="{44C19395-9FEC-451E-9A26-59057E01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4" y="382435"/>
            <a:ext cx="9693972" cy="60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IMA TROPICAL ATLÂNTICO OU TROPICAL&#10;ÚMIDO&#10;Esse clima cobre quase todo o&#10;litoral do país: começa no Rio&#10;Grande do Norte e ...">
            <a:extLst>
              <a:ext uri="{FF2B5EF4-FFF2-40B4-BE49-F238E27FC236}">
                <a16:creationId xmlns:a16="http://schemas.microsoft.com/office/drawing/2014/main" id="{72CAEF8C-711C-4E9B-B6F3-295D582A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28" y="547011"/>
            <a:ext cx="9944493" cy="57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que é?        Um gráﬁco que representa as características do clima         de um lugar, após um longo período de observa...">
            <a:extLst>
              <a:ext uri="{FF2B5EF4-FFF2-40B4-BE49-F238E27FC236}">
                <a16:creationId xmlns:a16="http://schemas.microsoft.com/office/drawing/2014/main" id="{89E88B6B-4D34-445B-9780-AAC67E42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2438"/>
            <a:ext cx="937669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5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001E14-79D4-46F1-AF05-858A8AAF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08993"/>
            <a:ext cx="4764217" cy="121980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 que é um </a:t>
            </a:r>
            <a:r>
              <a:rPr lang="pt-BR" b="1" dirty="0" err="1"/>
              <a:t>climograma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8293145-E2ED-48D7-93A1-6B4BD8F25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99" y="1716066"/>
            <a:ext cx="5731701" cy="4532941"/>
          </a:xfrm>
        </p:spPr>
        <p:txBody>
          <a:bodyPr>
            <a:normAutofit lnSpcReduction="10000"/>
          </a:bodyPr>
          <a:lstStyle/>
          <a:p>
            <a:r>
              <a:rPr lang="pt-BR" sz="2600" b="1" dirty="0">
                <a:latin typeface="Comic Sans MS" panose="030F0702030302020204" pitchFamily="66" charset="0"/>
                <a:cs typeface="Calibri" panose="020F0502020204030204" pitchFamily="34" charset="0"/>
              </a:rPr>
              <a:t>O </a:t>
            </a:r>
            <a:r>
              <a:rPr lang="pt-BR" sz="2600" b="1" dirty="0" err="1">
                <a:latin typeface="Comic Sans MS" panose="030F0702030302020204" pitchFamily="66" charset="0"/>
                <a:cs typeface="Calibri" panose="020F0502020204030204" pitchFamily="34" charset="0"/>
              </a:rPr>
              <a:t>climograma</a:t>
            </a:r>
            <a:r>
              <a:rPr lang="pt-BR" sz="2600" b="1" dirty="0">
                <a:latin typeface="Comic Sans MS" panose="030F0702030302020204" pitchFamily="66" charset="0"/>
                <a:cs typeface="Calibri" panose="020F0502020204030204" pitchFamily="34" charset="0"/>
              </a:rPr>
              <a:t> é um gráfico que representa as temperaturas médias e as precipitações totais que ocorreram em um lugar durante os 12 meses do ano. No gráfico, as temperaturas são indicadas com uma linha, e as precipitações, com barras. Como os dados costumam ser as médias de vários anos, o </a:t>
            </a:r>
            <a:r>
              <a:rPr lang="pt-BR" sz="2600" b="1" dirty="0" err="1">
                <a:latin typeface="Comic Sans MS" panose="030F0702030302020204" pitchFamily="66" charset="0"/>
                <a:cs typeface="Calibri" panose="020F0502020204030204" pitchFamily="34" charset="0"/>
              </a:rPr>
              <a:t>climograma</a:t>
            </a:r>
            <a:r>
              <a:rPr lang="pt-BR" sz="2600" b="1" dirty="0">
                <a:latin typeface="Comic Sans MS" panose="030F0702030302020204" pitchFamily="66" charset="0"/>
                <a:cs typeface="Calibri" panose="020F0502020204030204" pitchFamily="34" charset="0"/>
              </a:rPr>
              <a:t> revela de forma visual o clima desse lugar.</a:t>
            </a:r>
          </a:p>
          <a:p>
            <a:endParaRPr lang="pt-BR" dirty="0"/>
          </a:p>
        </p:txBody>
      </p:sp>
      <p:pic>
        <p:nvPicPr>
          <p:cNvPr id="9218" name="Picture 2" descr="Climogramas da Série Histórica de precipitação e temperatura por estação/município. Considerando estas duas estações do ano, vale ressaltar entre os climogramas apresentados, a precipitação dos meses mais chuvosos está entre 200 e 250 mm, enquanto que dos meses mais secos, entre 50 e 100 mm, com exceção do climograma da estação situada em Ponta Grossa, que apresenta uma menor amplitude entre os meses mais secos e os meses mais chuvosos, ou seja, apresenta uma precipitação melhor distribuída ao longo do ano em relação as demais localidades. As médias de temperatura das estações climatológicas estudadas, a partir da interpretação dos climogramas da Figura 4, apresentam-se, em todos os casos com os meses mais quentes dezembro, janeiro e fevereiro e os meses mais frios, junho e julho. Dois fatores devem ser levados em consideração na interpretação desses dados em conjunto, uma vez que se pretende caracterizar a distribuição temporal e espacial das temperaturas e precipitação nesse recorte de estudo. Uma delas é a diferença de latitude entre os pontos amostrados e as diferentes situações topográficas de cada setor da área de estudo. Esses dois fatores, combinados podem resultar em importantes respostas às interpretações aqui realizadas, no entanto, a relação direta entre esses fatores,  ">
            <a:extLst>
              <a:ext uri="{FF2B5EF4-FFF2-40B4-BE49-F238E27FC236}">
                <a16:creationId xmlns:a16="http://schemas.microsoft.com/office/drawing/2014/main" id="{FA720178-2D48-40BA-91F7-4596FED5AB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44549"/>
            <a:ext cx="5475773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1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artir dos dados do boletim meteorológico...                J    F       M        A         M       J             J     ...">
            <a:extLst>
              <a:ext uri="{FF2B5EF4-FFF2-40B4-BE49-F238E27FC236}">
                <a16:creationId xmlns:a16="http://schemas.microsoft.com/office/drawing/2014/main" id="{008F3869-13D0-464C-B52F-415966E5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46943"/>
            <a:ext cx="7943850" cy="5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J    F         M         A    M     J      J    A     S     O    N     DTemperaturaMédia Mensal    6    8         10      ...">
            <a:extLst>
              <a:ext uri="{FF2B5EF4-FFF2-40B4-BE49-F238E27FC236}">
                <a16:creationId xmlns:a16="http://schemas.microsoft.com/office/drawing/2014/main" id="{20F45564-D180-4BD4-83F8-7D0D3AB5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40" y="377782"/>
            <a:ext cx="8128087" cy="61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indo os gráﬁcos de temperatura e de pluviosidade, temos o climograma.        Agora vamos identiﬁcar as estações do ano.....">
            <a:extLst>
              <a:ext uri="{FF2B5EF4-FFF2-40B4-BE49-F238E27FC236}">
                <a16:creationId xmlns:a16="http://schemas.microsoft.com/office/drawing/2014/main" id="{B5A58A1E-162A-442C-A16A-63BDFCE2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5" y="542309"/>
            <a:ext cx="7689806" cy="57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álise do ClimogramaMaior temperatura?                 Maior pluviosidade?  Em torno de 27ºC,                 Em torno de...">
            <a:extLst>
              <a:ext uri="{FF2B5EF4-FFF2-40B4-BE49-F238E27FC236}">
                <a16:creationId xmlns:a16="http://schemas.microsoft.com/office/drawing/2014/main" id="{D2BA7797-75E1-4613-8839-98065F06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2" y="429457"/>
            <a:ext cx="7990431" cy="59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paração entre ClimogramasEm 1, a temperatura varia pouco ao longo do ano, permanecendoelevada, característica da zona t...">
            <a:extLst>
              <a:ext uri="{FF2B5EF4-FFF2-40B4-BE49-F238E27FC236}">
                <a16:creationId xmlns:a16="http://schemas.microsoft.com/office/drawing/2014/main" id="{EBEBF130-774B-4CDF-9EE1-C1CE8E8E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25" y="452968"/>
            <a:ext cx="7927801" cy="59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4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C2450-B151-4B9C-9D35-BBD850FC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58868"/>
            <a:ext cx="10058400" cy="1371600"/>
          </a:xfrm>
        </p:spPr>
        <p:txBody>
          <a:bodyPr>
            <a:noAutofit/>
          </a:bodyPr>
          <a:lstStyle/>
          <a:p>
            <a:r>
              <a:rPr lang="pt-BR" sz="5400" b="1" dirty="0"/>
              <a:t>Exemplos de </a:t>
            </a:r>
            <a:r>
              <a:rPr lang="pt-BR" sz="5400" b="1" dirty="0" err="1"/>
              <a:t>climogramas</a:t>
            </a:r>
            <a:r>
              <a:rPr lang="pt-BR" sz="5400" b="1" dirty="0"/>
              <a:t> do Brasil </a:t>
            </a:r>
          </a:p>
        </p:txBody>
      </p:sp>
    </p:spTree>
    <p:extLst>
      <p:ext uri="{BB962C8B-B14F-4D97-AF65-F5344CB8AC3E}">
        <p14:creationId xmlns:p14="http://schemas.microsoft.com/office/powerpoint/2010/main" val="3514781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35A614C749F44808517046BA90F32" ma:contentTypeVersion="13" ma:contentTypeDescription="Create a new document." ma:contentTypeScope="" ma:versionID="0a8fb60503e8af1ac9448284e663a58f">
  <xsd:schema xmlns:xsd="http://www.w3.org/2001/XMLSchema" xmlns:xs="http://www.w3.org/2001/XMLSchema" xmlns:p="http://schemas.microsoft.com/office/2006/metadata/properties" xmlns:ns3="f3095b1b-8796-49c9-b1a1-afcc6a25e73c" xmlns:ns4="87ccde0a-b796-461c-977d-e3b94fe1667e" targetNamespace="http://schemas.microsoft.com/office/2006/metadata/properties" ma:root="true" ma:fieldsID="bf3d87743dfb94cb593d5895a3ec1981" ns3:_="" ns4:_="">
    <xsd:import namespace="f3095b1b-8796-49c9-b1a1-afcc6a25e73c"/>
    <xsd:import namespace="87ccde0a-b796-461c-977d-e3b94fe166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95b1b-8796-49c9-b1a1-afcc6a25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cde0a-b796-461c-977d-e3b94fe16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5CC49-D182-4FCC-A7C2-2CC18D923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95b1b-8796-49c9-b1a1-afcc6a25e73c"/>
    <ds:schemaRef ds:uri="87ccde0a-b796-461c-977d-e3b94fe16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0A828-2D2C-470E-8D5E-EA101D4BB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1D1B1-0706-4955-92C8-838EA6F4C9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</TotalTime>
  <Words>81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 Black</vt:lpstr>
      <vt:lpstr>Century Gothic</vt:lpstr>
      <vt:lpstr>Comic Sans MS</vt:lpstr>
      <vt:lpstr>Garamond</vt:lpstr>
      <vt:lpstr>Savon</vt:lpstr>
      <vt:lpstr>CLIMOGRAMAS </vt:lpstr>
      <vt:lpstr>Apresentação do PowerPoint</vt:lpstr>
      <vt:lpstr>O que é um climograma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Exemplos de climogramas do Brasil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CLIMOGRAMAS</dc:title>
  <dc:creator>daniela camargo reis</dc:creator>
  <cp:lastModifiedBy>AP - EA Elisiane da Silva Feitoza</cp:lastModifiedBy>
  <cp:revision>4</cp:revision>
  <dcterms:created xsi:type="dcterms:W3CDTF">2020-03-25T21:31:01Z</dcterms:created>
  <dcterms:modified xsi:type="dcterms:W3CDTF">2020-03-27T12:52:07Z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0x0101007F435A614C749F44808517046BA90F32</vt:lpwstr>
  </property>
</Properties>
</file>