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qeMSXssvx1DLYx6Nk8VOCV+/O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0dcaf4883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0dcaf488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nf.ufsc.br/~renato.cislaghi/writing/06_processo_de_pesquisa.htm" TargetMode="External"/><Relationship Id="rId4" Type="http://schemas.openxmlformats.org/officeDocument/2006/relationships/hyperlink" Target="http://www.inf.ufsc.br/~renato.cislaghi/writing/07_elementos.ht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5152924" y="6134420"/>
            <a:ext cx="454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BR" sz="1960"/>
              <a:t>SBQ- Poços de Caldas MG -1995</a:t>
            </a:r>
            <a:endParaRPr sz="1960"/>
          </a:p>
        </p:txBody>
      </p:sp>
      <p:pic>
        <p:nvPicPr>
          <p:cNvPr id="85" name="Google Shape;8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745700" cy="69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854845" y="5765086"/>
            <a:ext cx="609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HIDROGENAÇÃO CATALÍTICA DE POLIBUTADIENO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5921550" y="2126400"/>
            <a:ext cx="3682500" cy="16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 2024</a:t>
            </a:r>
            <a:endParaRPr sz="7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65125"/>
            <a:ext cx="10515600" cy="638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pt-BR"/>
            </a:br>
            <a:br>
              <a:rPr b="1" lang="pt-BR"/>
            </a:br>
            <a:r>
              <a:rPr b="1" lang="pt-BR"/>
              <a:t>Finalidade de um Artigo Científico</a:t>
            </a:r>
            <a:r>
              <a:rPr lang="pt-BR"/>
              <a:t> </a:t>
            </a:r>
            <a:br>
              <a:rPr lang="pt-BR"/>
            </a:b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838200" y="163094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Comunicar os resultados de </a:t>
            </a:r>
            <a:r>
              <a:rPr lang="pt-BR" u="sng">
                <a:solidFill>
                  <a:schemeClr val="hlink"/>
                </a:solidFill>
                <a:hlinkClick r:id="rId3"/>
              </a:rPr>
              <a:t>pesquisas</a:t>
            </a:r>
            <a:r>
              <a:rPr lang="pt-BR"/>
              <a:t>, ideias e debates de uma maneira clara, concisa e fidedigna. 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Um </a:t>
            </a:r>
            <a:r>
              <a:rPr lang="pt-BR" u="sng">
                <a:solidFill>
                  <a:schemeClr val="hlink"/>
                </a:solidFill>
                <a:hlinkClick r:id="rId4"/>
              </a:rPr>
              <a:t>artigo</a:t>
            </a:r>
            <a:r>
              <a:rPr lang="pt-BR"/>
              <a:t> reflete a análise de um dado assunto, num certo período de tempo.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Serve de meio de comunicação e de intercâmbio de ideias entre cientistas da sua área de atuação. 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4516244" y="5971130"/>
            <a:ext cx="83411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http://www.inf.ufsc.br/~renato.cislaghi/writing/01_Finalidade.htm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858644"/>
            <a:ext cx="10515600" cy="46157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13081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40982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pt-BR" sz="6900">
                <a:solidFill>
                  <a:srgbClr val="FFFF00"/>
                </a:solidFill>
              </a:rPr>
              <a:t>- Por que fazer a pesquisa?</a:t>
            </a:r>
            <a:endParaRPr/>
          </a:p>
          <a:p>
            <a:pPr indent="-240982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pt-BR" sz="6900">
                <a:solidFill>
                  <a:srgbClr val="FFFF00"/>
                </a:solidFill>
              </a:rPr>
              <a:t>O QUE LEVOU VC A PENSAR NESSE ASSUNTO? </a:t>
            </a:r>
            <a:endParaRPr/>
          </a:p>
          <a:p>
            <a:pPr indent="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900">
              <a:solidFill>
                <a:srgbClr val="FFFF00"/>
              </a:solidFill>
            </a:endParaRPr>
          </a:p>
          <a:p>
            <a:pPr indent="-240982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pt-BR" sz="6900">
                <a:solidFill>
                  <a:srgbClr val="FFFF00"/>
                </a:solidFill>
              </a:rPr>
              <a:t>- Para que realizar a pesquisa?</a:t>
            </a:r>
            <a:endParaRPr/>
          </a:p>
          <a:p>
            <a:pPr indent="-240982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•"/>
            </a:pPr>
            <a:r>
              <a:rPr lang="pt-BR" sz="6900">
                <a:solidFill>
                  <a:srgbClr val="FFFF00"/>
                </a:solidFill>
              </a:rPr>
              <a:t>PODEREMOS USAR ESSE CONHECIMENTO?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6900">
              <a:solidFill>
                <a:srgbClr val="FFFF00"/>
              </a:solidFill>
            </a:endParaRPr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1800"/>
              <a:t>WWW.USP.BR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0dcaf4883e_0_0"/>
          <p:cNvSpPr txBox="1"/>
          <p:nvPr>
            <p:ph idx="1" type="body"/>
          </p:nvPr>
        </p:nvSpPr>
        <p:spPr>
          <a:xfrm>
            <a:off x="1042375" y="2818400"/>
            <a:ext cx="10515600" cy="132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7300">
                <a:latin typeface="Impact"/>
                <a:ea typeface="Impact"/>
                <a:cs typeface="Impact"/>
                <a:sym typeface="Impact"/>
              </a:rPr>
              <a:t>MÉTDODO CIENTÍFICO</a:t>
            </a:r>
            <a:endParaRPr sz="73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-up pós-covid: médicos indicam avaliação médica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638" y="234175"/>
            <a:ext cx="3657602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4382428" y="234174"/>
            <a:ext cx="4337826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QUESTIONAMENTO  INICIAL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Quais os motivos causam dor ao meu paciente?</a:t>
            </a:r>
            <a:endParaRPr/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38" y="3429000"/>
            <a:ext cx="4081346" cy="22923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5140712" y="3429000"/>
            <a:ext cx="2954167" cy="193899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REVISÃO BIBLIOGRÁFICA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 que eu sei sobre o meu paciente e os seus sintomas?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4879" y="3460316"/>
            <a:ext cx="3094414" cy="233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ctor leyendo un historial de casos - foto de stock 680540 | Crushpixel"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415" y="535258"/>
            <a:ext cx="2676293" cy="401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 txBox="1"/>
          <p:nvPr/>
        </p:nvSpPr>
        <p:spPr>
          <a:xfrm>
            <a:off x="4142677" y="535258"/>
            <a:ext cx="4980878" cy="193899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HIPÓTESES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De acordo com os sintomas e o histórico do paciente já tenho ideia do motivo, mas antes preciso fazer alguns testes</a:t>
            </a:r>
            <a:endParaRPr/>
          </a:p>
        </p:txBody>
      </p:sp>
      <p:pic>
        <p:nvPicPr>
          <p:cNvPr descr="Afinal, quais doenças o exame de sangue pode detectar?" id="120" name="Google Shape;12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677" y="2938347"/>
            <a:ext cx="4727595" cy="279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9123555" y="2938347"/>
            <a:ext cx="2676293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EXPERIMENTAÇÃO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Exames de sangue, urina, etc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 que é Clínica Médica e clínico geral, e qual sua relação com outras  especialidades"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478" y="3958683"/>
            <a:ext cx="4301893" cy="2419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nóstico por imagem: sua importância e por que levar em consultas" id="127" name="Google Shape;12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478" y="243453"/>
            <a:ext cx="5006898" cy="222507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5391614" y="243453"/>
            <a:ext cx="4722542" cy="120032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ANÁLISE DOS RESULTADOS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Verificação dos experimentos e a confirmação da hipótese inicial</a:t>
            </a:r>
            <a:endParaRPr/>
          </a:p>
        </p:txBody>
      </p:sp>
      <p:pic>
        <p:nvPicPr>
          <p:cNvPr descr="Prontuário: a importância desse documento médico - Zello Saúde" id="129" name="Google Shape;12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6614" y="3958683"/>
            <a:ext cx="4325001" cy="2655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 txBox="1"/>
          <p:nvPr/>
        </p:nvSpPr>
        <p:spPr>
          <a:xfrm>
            <a:off x="4651879" y="3700842"/>
            <a:ext cx="2701227" cy="267765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CONCLUSÃO E DIVULGAÇÃO DE RESULTADOS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Validar a hipótese e divulgar a sua PESQUISA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2024-05-23T03:15:35Z</dcterms:created>
  <dc:creator>Microsoft Office User</dc:creator>
</cp:coreProperties>
</file>